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7.xml" ContentType="application/vnd.openxmlformats-officedocument.them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6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7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842" r:id="rId1"/>
    <p:sldMasterId id="2147484404" r:id="rId2"/>
    <p:sldMasterId id="2147483864" r:id="rId3"/>
    <p:sldMasterId id="2147484254" r:id="rId4"/>
    <p:sldMasterId id="2147484266" r:id="rId5"/>
    <p:sldMasterId id="2147484278" r:id="rId6"/>
    <p:sldMasterId id="2147484416" r:id="rId7"/>
    <p:sldMasterId id="2147484697" r:id="rId8"/>
  </p:sldMasterIdLst>
  <p:notesMasterIdLst>
    <p:notesMasterId r:id="rId53"/>
  </p:notesMasterIdLst>
  <p:sldIdLst>
    <p:sldId id="303" r:id="rId9"/>
    <p:sldId id="256" r:id="rId10"/>
    <p:sldId id="258" r:id="rId11"/>
    <p:sldId id="262" r:id="rId12"/>
    <p:sldId id="257" r:id="rId13"/>
    <p:sldId id="263" r:id="rId14"/>
    <p:sldId id="301" r:id="rId15"/>
    <p:sldId id="302" r:id="rId16"/>
    <p:sldId id="260" r:id="rId17"/>
    <p:sldId id="264" r:id="rId18"/>
    <p:sldId id="261" r:id="rId19"/>
    <p:sldId id="265" r:id="rId20"/>
    <p:sldId id="298" r:id="rId21"/>
    <p:sldId id="271" r:id="rId22"/>
    <p:sldId id="266" r:id="rId23"/>
    <p:sldId id="268" r:id="rId24"/>
    <p:sldId id="292" r:id="rId25"/>
    <p:sldId id="267" r:id="rId26"/>
    <p:sldId id="270" r:id="rId27"/>
    <p:sldId id="269" r:id="rId28"/>
    <p:sldId id="272" r:id="rId29"/>
    <p:sldId id="299" r:id="rId30"/>
    <p:sldId id="300" r:id="rId31"/>
    <p:sldId id="293" r:id="rId32"/>
    <p:sldId id="279" r:id="rId33"/>
    <p:sldId id="284" r:id="rId34"/>
    <p:sldId id="297" r:id="rId35"/>
    <p:sldId id="294" r:id="rId36"/>
    <p:sldId id="273" r:id="rId37"/>
    <p:sldId id="276" r:id="rId38"/>
    <p:sldId id="281" r:id="rId39"/>
    <p:sldId id="275" r:id="rId40"/>
    <p:sldId id="282" r:id="rId41"/>
    <p:sldId id="278" r:id="rId42"/>
    <p:sldId id="283" r:id="rId43"/>
    <p:sldId id="285" r:id="rId44"/>
    <p:sldId id="286" r:id="rId45"/>
    <p:sldId id="288" r:id="rId46"/>
    <p:sldId id="289" r:id="rId47"/>
    <p:sldId id="290" r:id="rId48"/>
    <p:sldId id="291" r:id="rId49"/>
    <p:sldId id="295" r:id="rId50"/>
    <p:sldId id="296" r:id="rId51"/>
    <p:sldId id="287" r:id="rId52"/>
  </p:sldIdLst>
  <p:sldSz cx="9144000" cy="5148263"/>
  <p:notesSz cx="6858000" cy="9144000"/>
  <p:defaultTextStyle>
    <a:defPPr>
      <a:defRPr lang="en-US"/>
    </a:defPPr>
    <a:lvl1pPr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1pPr>
    <a:lvl2pPr marL="287076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2pPr>
    <a:lvl3pPr marL="574152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3pPr>
    <a:lvl4pPr marL="861228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4pPr>
    <a:lvl5pPr marL="1148304" algn="ctr" rtl="0" fontAlgn="base">
      <a:lnSpc>
        <a:spcPct val="90000"/>
      </a:lnSpc>
      <a:spcBef>
        <a:spcPct val="0"/>
      </a:spcBef>
      <a:spcAft>
        <a:spcPct val="0"/>
      </a:spcAft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5pPr>
    <a:lvl6pPr marL="1435379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6pPr>
    <a:lvl7pPr marL="1722455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7pPr>
    <a:lvl8pPr marL="2009531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8pPr>
    <a:lvl9pPr marL="2296607" algn="l" defTabSz="287076" rtl="0" eaLnBrk="1" latinLnBrk="0" hangingPunct="1">
      <a:defRPr sz="1500" kern="1200">
        <a:solidFill>
          <a:srgbClr val="000000"/>
        </a:solidFill>
        <a:latin typeface="Open Sans Light" charset="0"/>
        <a:ea typeface="ヒラギノ角ゴ ProN W3" charset="0"/>
        <a:cs typeface="ヒラギノ角ゴ ProN W3" charset="0"/>
        <a:sym typeface="Open Sans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A9B8"/>
    <a:srgbClr val="FF00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0862"/>
    <p:restoredTop sz="86496"/>
  </p:normalViewPr>
  <p:slideViewPr>
    <p:cSldViewPr>
      <p:cViewPr varScale="1">
        <p:scale>
          <a:sx n="96" d="100"/>
          <a:sy n="96" d="100"/>
        </p:scale>
        <p:origin x="184" y="688"/>
      </p:cViewPr>
      <p:guideLst>
        <p:guide orient="horz" pos="162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3" d="100"/>
          <a:sy n="83" d="100"/>
        </p:scale>
        <p:origin x="-3312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slide" Target="slides/slide34.xml"/><Relationship Id="rId47" Type="http://schemas.openxmlformats.org/officeDocument/2006/relationships/slide" Target="slides/slide39.xml"/><Relationship Id="rId50" Type="http://schemas.openxmlformats.org/officeDocument/2006/relationships/slide" Target="slides/slide42.xml"/><Relationship Id="rId55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slide" Target="slides/slide37.xml"/><Relationship Id="rId53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9" Type="http://schemas.openxmlformats.org/officeDocument/2006/relationships/slide" Target="slides/slide1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slide" Target="slides/slide35.xml"/><Relationship Id="rId48" Type="http://schemas.openxmlformats.org/officeDocument/2006/relationships/slide" Target="slides/slide40.xml"/><Relationship Id="rId56" Type="http://schemas.openxmlformats.org/officeDocument/2006/relationships/theme" Target="theme/theme1.xml"/><Relationship Id="rId8" Type="http://schemas.openxmlformats.org/officeDocument/2006/relationships/slideMaster" Target="slideMasters/slideMaster8.xml"/><Relationship Id="rId51" Type="http://schemas.openxmlformats.org/officeDocument/2006/relationships/slide" Target="slides/slide4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slide" Target="slides/slide38.xml"/><Relationship Id="rId20" Type="http://schemas.openxmlformats.org/officeDocument/2006/relationships/slide" Target="slides/slide12.xml"/><Relationship Id="rId41" Type="http://schemas.openxmlformats.org/officeDocument/2006/relationships/slide" Target="slides/slide33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49" Type="http://schemas.openxmlformats.org/officeDocument/2006/relationships/slide" Target="slides/slide41.xml"/><Relationship Id="rId57" Type="http://schemas.openxmlformats.org/officeDocument/2006/relationships/tableStyles" Target="tableStyles.xml"/><Relationship Id="rId10" Type="http://schemas.openxmlformats.org/officeDocument/2006/relationships/slide" Target="slides/slide2.xml"/><Relationship Id="rId31" Type="http://schemas.openxmlformats.org/officeDocument/2006/relationships/slide" Target="slides/slide23.xml"/><Relationship Id="rId44" Type="http://schemas.openxmlformats.org/officeDocument/2006/relationships/slide" Target="slides/slide36.xml"/><Relationship Id="rId52" Type="http://schemas.openxmlformats.org/officeDocument/2006/relationships/slide" Target="slides/slide4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4F3199-1701-7446-AB16-F4C9DC26822B}" type="doc">
      <dgm:prSet loTypeId="urn:microsoft.com/office/officeart/2008/layout/VerticalCurvedList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9919E6EF-622C-F146-9EBD-959D229E69E6}">
      <dgm:prSet phldrT="[文本]"/>
      <dgm:spPr/>
      <dgm:t>
        <a:bodyPr/>
        <a:lstStyle/>
        <a:p>
          <a:r>
            <a:rPr lang="zh-CN" altLang="en-US" dirty="0"/>
            <a:t>二十年码农</a:t>
          </a:r>
        </a:p>
      </dgm:t>
    </dgm:pt>
    <dgm:pt modelId="{B7F273DF-10D0-AF43-BC12-C5F7BA55E121}" type="parTrans" cxnId="{524B782E-A4C8-CB45-BD40-F833F652B5A3}">
      <dgm:prSet/>
      <dgm:spPr/>
      <dgm:t>
        <a:bodyPr/>
        <a:lstStyle/>
        <a:p>
          <a:endParaRPr lang="zh-CN" altLang="en-US"/>
        </a:p>
      </dgm:t>
    </dgm:pt>
    <dgm:pt modelId="{17C21493-96A4-724E-93B2-B9EC9D3F3334}" type="sibTrans" cxnId="{524B782E-A4C8-CB45-BD40-F833F652B5A3}">
      <dgm:prSet/>
      <dgm:spPr/>
      <dgm:t>
        <a:bodyPr/>
        <a:lstStyle/>
        <a:p>
          <a:endParaRPr lang="zh-CN" altLang="en-US"/>
        </a:p>
      </dgm:t>
    </dgm:pt>
    <dgm:pt modelId="{0738B0BF-B032-CC4D-A8AF-C30C90E04D62}">
      <dgm:prSet phldrT="[文本]"/>
      <dgm:spPr/>
      <dgm:t>
        <a:bodyPr/>
        <a:lstStyle/>
        <a:p>
          <a:r>
            <a:rPr lang="en-US" altLang="zh-CN" dirty="0" err="1"/>
            <a:t>ThoughtWorker</a:t>
          </a:r>
          <a:endParaRPr lang="zh-CN" altLang="en-US" dirty="0"/>
        </a:p>
      </dgm:t>
    </dgm:pt>
    <dgm:pt modelId="{0FA28510-0D0C-3940-ACD1-ECFF1A9CFAD5}" type="parTrans" cxnId="{F9FE148C-97EA-DD46-BAF1-7B4AEC7E7D5C}">
      <dgm:prSet/>
      <dgm:spPr/>
      <dgm:t>
        <a:bodyPr/>
        <a:lstStyle/>
        <a:p>
          <a:endParaRPr lang="zh-CN" altLang="en-US"/>
        </a:p>
      </dgm:t>
    </dgm:pt>
    <dgm:pt modelId="{94920704-62A9-DB41-B9FF-6DE83E9D149F}" type="sibTrans" cxnId="{F9FE148C-97EA-DD46-BAF1-7B4AEC7E7D5C}">
      <dgm:prSet/>
      <dgm:spPr/>
      <dgm:t>
        <a:bodyPr/>
        <a:lstStyle/>
        <a:p>
          <a:endParaRPr lang="zh-CN" altLang="en-US"/>
        </a:p>
      </dgm:t>
    </dgm:pt>
    <dgm:pt modelId="{28730689-5244-5D47-A6C8-E559F1895B9A}">
      <dgm:prSet phldrT="[文本]"/>
      <dgm:spPr/>
      <dgm:t>
        <a:bodyPr/>
        <a:lstStyle/>
        <a:p>
          <a:r>
            <a:rPr lang="en-US" altLang="zh-CN" dirty="0"/>
            <a:t>Google</a:t>
          </a:r>
          <a:r>
            <a:rPr lang="zh-CN" altLang="en-US" dirty="0"/>
            <a:t> </a:t>
          </a:r>
          <a:r>
            <a:rPr lang="en-US" altLang="zh-CN" dirty="0"/>
            <a:t>Developer</a:t>
          </a:r>
          <a:r>
            <a:rPr lang="zh-CN" altLang="en-US" dirty="0"/>
            <a:t> </a:t>
          </a:r>
          <a:r>
            <a:rPr lang="en-US" altLang="zh-CN" dirty="0"/>
            <a:t>Expert</a:t>
          </a:r>
          <a:endParaRPr lang="zh-CN" altLang="en-US" dirty="0"/>
        </a:p>
      </dgm:t>
    </dgm:pt>
    <dgm:pt modelId="{A250590F-E5DD-F24D-ACE9-563F814FEE49}" type="parTrans" cxnId="{1D2E0EEE-ABA5-D040-98B5-7F5002B93DDA}">
      <dgm:prSet/>
      <dgm:spPr/>
      <dgm:t>
        <a:bodyPr/>
        <a:lstStyle/>
        <a:p>
          <a:endParaRPr lang="zh-CN" altLang="en-US"/>
        </a:p>
      </dgm:t>
    </dgm:pt>
    <dgm:pt modelId="{6BEA62FE-F09E-964A-B8B2-E4CACAA124E7}" type="sibTrans" cxnId="{1D2E0EEE-ABA5-D040-98B5-7F5002B93DDA}">
      <dgm:prSet/>
      <dgm:spPr/>
      <dgm:t>
        <a:bodyPr/>
        <a:lstStyle/>
        <a:p>
          <a:endParaRPr lang="zh-CN" altLang="en-US"/>
        </a:p>
      </dgm:t>
    </dgm:pt>
    <dgm:pt modelId="{469DAE1D-08E3-C943-BC8B-1EA99FEF2126}">
      <dgm:prSet phldrT="[文本]"/>
      <dgm:spPr/>
      <dgm:t>
        <a:bodyPr/>
        <a:lstStyle/>
        <a:p>
          <a:r>
            <a:rPr lang="en-US" altLang="zh-CN" dirty="0" err="1"/>
            <a:t>angular.cn</a:t>
          </a:r>
          <a:r>
            <a:rPr lang="zh-CN" altLang="en-US" dirty="0"/>
            <a:t> 译者之一</a:t>
          </a:r>
        </a:p>
      </dgm:t>
    </dgm:pt>
    <dgm:pt modelId="{4C660687-336C-514B-9344-B1B463DA8EC6}" type="parTrans" cxnId="{252349A2-8FBC-864F-8F51-6ABBAA901A43}">
      <dgm:prSet/>
      <dgm:spPr/>
      <dgm:t>
        <a:bodyPr/>
        <a:lstStyle/>
        <a:p>
          <a:endParaRPr lang="zh-CN" altLang="en-US"/>
        </a:p>
      </dgm:t>
    </dgm:pt>
    <dgm:pt modelId="{A10F4616-9E6D-9B47-9A88-506FAA6B664C}" type="sibTrans" cxnId="{252349A2-8FBC-864F-8F51-6ABBAA901A43}">
      <dgm:prSet/>
      <dgm:spPr/>
      <dgm:t>
        <a:bodyPr/>
        <a:lstStyle/>
        <a:p>
          <a:endParaRPr lang="zh-CN" altLang="en-US"/>
        </a:p>
      </dgm:t>
    </dgm:pt>
    <dgm:pt modelId="{1E93E837-750C-2B47-B460-0D73F8AB6EB8}">
      <dgm:prSet phldrT="[文本]"/>
      <dgm:spPr/>
      <dgm:t>
        <a:bodyPr/>
        <a:lstStyle/>
        <a:p>
          <a:r>
            <a:rPr lang="zh-CN" altLang="en-US" dirty="0"/>
            <a:t>现代儒生</a:t>
          </a:r>
        </a:p>
      </dgm:t>
    </dgm:pt>
    <dgm:pt modelId="{C46FF82D-3846-D146-9751-188210FCD20A}" type="parTrans" cxnId="{80213AB8-88AB-DD43-866A-87178169B0BC}">
      <dgm:prSet/>
      <dgm:spPr/>
      <dgm:t>
        <a:bodyPr/>
        <a:lstStyle/>
        <a:p>
          <a:endParaRPr lang="zh-CN" altLang="en-US"/>
        </a:p>
      </dgm:t>
    </dgm:pt>
    <dgm:pt modelId="{14D290D7-4195-064D-8282-D79A91C5A461}" type="sibTrans" cxnId="{80213AB8-88AB-DD43-866A-87178169B0BC}">
      <dgm:prSet/>
      <dgm:spPr/>
      <dgm:t>
        <a:bodyPr/>
        <a:lstStyle/>
        <a:p>
          <a:endParaRPr lang="zh-CN" altLang="en-US"/>
        </a:p>
      </dgm:t>
    </dgm:pt>
    <dgm:pt modelId="{601C4F5D-A62E-B947-B182-CFF17E3201C8}" type="pres">
      <dgm:prSet presAssocID="{884F3199-1701-7446-AB16-F4C9DC26822B}" presName="Name0" presStyleCnt="0">
        <dgm:presLayoutVars>
          <dgm:chMax val="7"/>
          <dgm:chPref val="7"/>
          <dgm:dir/>
        </dgm:presLayoutVars>
      </dgm:prSet>
      <dgm:spPr/>
    </dgm:pt>
    <dgm:pt modelId="{0633CDD4-8D52-8947-9446-C884772AEF0B}" type="pres">
      <dgm:prSet presAssocID="{884F3199-1701-7446-AB16-F4C9DC26822B}" presName="Name1" presStyleCnt="0"/>
      <dgm:spPr/>
    </dgm:pt>
    <dgm:pt modelId="{9B7BF9B7-35CB-3440-95B4-D079DC06B2C3}" type="pres">
      <dgm:prSet presAssocID="{884F3199-1701-7446-AB16-F4C9DC26822B}" presName="cycle" presStyleCnt="0"/>
      <dgm:spPr/>
    </dgm:pt>
    <dgm:pt modelId="{2303543B-047E-E34C-AB49-D15E7E913F5E}" type="pres">
      <dgm:prSet presAssocID="{884F3199-1701-7446-AB16-F4C9DC26822B}" presName="srcNode" presStyleLbl="node1" presStyleIdx="0" presStyleCnt="5"/>
      <dgm:spPr/>
    </dgm:pt>
    <dgm:pt modelId="{0887DAD5-0E0B-8C42-9226-422CBB8E0E77}" type="pres">
      <dgm:prSet presAssocID="{884F3199-1701-7446-AB16-F4C9DC26822B}" presName="conn" presStyleLbl="parChTrans1D2" presStyleIdx="0" presStyleCnt="1"/>
      <dgm:spPr/>
    </dgm:pt>
    <dgm:pt modelId="{1AF5CA44-443B-3843-88CF-722997258CAC}" type="pres">
      <dgm:prSet presAssocID="{884F3199-1701-7446-AB16-F4C9DC26822B}" presName="extraNode" presStyleLbl="node1" presStyleIdx="0" presStyleCnt="5"/>
      <dgm:spPr/>
    </dgm:pt>
    <dgm:pt modelId="{741C5A3E-AA74-2741-8090-E10BDCAF4B2E}" type="pres">
      <dgm:prSet presAssocID="{884F3199-1701-7446-AB16-F4C9DC26822B}" presName="dstNode" presStyleLbl="node1" presStyleIdx="0" presStyleCnt="5"/>
      <dgm:spPr/>
    </dgm:pt>
    <dgm:pt modelId="{6D1AFDB3-70A7-3C42-ABC6-161BCD874040}" type="pres">
      <dgm:prSet presAssocID="{9919E6EF-622C-F146-9EBD-959D229E69E6}" presName="text_1" presStyleLbl="node1" presStyleIdx="0" presStyleCnt="5">
        <dgm:presLayoutVars>
          <dgm:bulletEnabled val="1"/>
        </dgm:presLayoutVars>
      </dgm:prSet>
      <dgm:spPr/>
    </dgm:pt>
    <dgm:pt modelId="{1FED3E2C-75EA-ED4F-9D34-0E093297F5A5}" type="pres">
      <dgm:prSet presAssocID="{9919E6EF-622C-F146-9EBD-959D229E69E6}" presName="accent_1" presStyleCnt="0"/>
      <dgm:spPr/>
    </dgm:pt>
    <dgm:pt modelId="{10BCC4AB-8781-0649-B00E-8B9973D21815}" type="pres">
      <dgm:prSet presAssocID="{9919E6EF-622C-F146-9EBD-959D229E69E6}" presName="accentRepeatNode" presStyleLbl="solidFgAcc1" presStyleIdx="0" presStyleCnt="5"/>
      <dgm:spPr/>
    </dgm:pt>
    <dgm:pt modelId="{D4B3A03E-ADAD-5F41-B111-A572369ECF1F}" type="pres">
      <dgm:prSet presAssocID="{1E93E837-750C-2B47-B460-0D73F8AB6EB8}" presName="text_2" presStyleLbl="node1" presStyleIdx="1" presStyleCnt="5">
        <dgm:presLayoutVars>
          <dgm:bulletEnabled val="1"/>
        </dgm:presLayoutVars>
      </dgm:prSet>
      <dgm:spPr/>
    </dgm:pt>
    <dgm:pt modelId="{29B57839-08F3-D849-B69C-F5CEAFDCBC38}" type="pres">
      <dgm:prSet presAssocID="{1E93E837-750C-2B47-B460-0D73F8AB6EB8}" presName="accent_2" presStyleCnt="0"/>
      <dgm:spPr/>
    </dgm:pt>
    <dgm:pt modelId="{FEDFEDBE-C8A0-F641-BFCA-9CB432B1D808}" type="pres">
      <dgm:prSet presAssocID="{1E93E837-750C-2B47-B460-0D73F8AB6EB8}" presName="accentRepeatNode" presStyleLbl="solidFgAcc1" presStyleIdx="1" presStyleCnt="5"/>
      <dgm:spPr/>
    </dgm:pt>
    <dgm:pt modelId="{831E18B6-E986-EE48-AEFB-C06625B4F378}" type="pres">
      <dgm:prSet presAssocID="{469DAE1D-08E3-C943-BC8B-1EA99FEF2126}" presName="text_3" presStyleLbl="node1" presStyleIdx="2" presStyleCnt="5">
        <dgm:presLayoutVars>
          <dgm:bulletEnabled val="1"/>
        </dgm:presLayoutVars>
      </dgm:prSet>
      <dgm:spPr/>
    </dgm:pt>
    <dgm:pt modelId="{FB766A08-2367-E74F-990D-1D4BCEF024C1}" type="pres">
      <dgm:prSet presAssocID="{469DAE1D-08E3-C943-BC8B-1EA99FEF2126}" presName="accent_3" presStyleCnt="0"/>
      <dgm:spPr/>
    </dgm:pt>
    <dgm:pt modelId="{2CDBC177-897D-8940-AB42-93E8C8FF62B5}" type="pres">
      <dgm:prSet presAssocID="{469DAE1D-08E3-C943-BC8B-1EA99FEF2126}" presName="accentRepeatNode" presStyleLbl="solidFgAcc1" presStyleIdx="2" presStyleCnt="5"/>
      <dgm:spPr/>
    </dgm:pt>
    <dgm:pt modelId="{62C26BFA-E6A1-D545-80E5-9FA6396BE01F}" type="pres">
      <dgm:prSet presAssocID="{0738B0BF-B032-CC4D-A8AF-C30C90E04D62}" presName="text_4" presStyleLbl="node1" presStyleIdx="3" presStyleCnt="5">
        <dgm:presLayoutVars>
          <dgm:bulletEnabled val="1"/>
        </dgm:presLayoutVars>
      </dgm:prSet>
      <dgm:spPr/>
    </dgm:pt>
    <dgm:pt modelId="{FCBD8E31-6668-B145-AF33-5C3E4F064F8B}" type="pres">
      <dgm:prSet presAssocID="{0738B0BF-B032-CC4D-A8AF-C30C90E04D62}" presName="accent_4" presStyleCnt="0"/>
      <dgm:spPr/>
    </dgm:pt>
    <dgm:pt modelId="{CB913CB7-F7FE-7241-A2D5-EA66CD1B01A7}" type="pres">
      <dgm:prSet presAssocID="{0738B0BF-B032-CC4D-A8AF-C30C90E04D62}" presName="accentRepeatNode" presStyleLbl="solidFgAcc1" presStyleIdx="3" presStyleCnt="5"/>
      <dgm:spPr/>
    </dgm:pt>
    <dgm:pt modelId="{48E3DC62-A4E4-1844-97F6-83F00330F03B}" type="pres">
      <dgm:prSet presAssocID="{28730689-5244-5D47-A6C8-E559F1895B9A}" presName="text_5" presStyleLbl="node1" presStyleIdx="4" presStyleCnt="5">
        <dgm:presLayoutVars>
          <dgm:bulletEnabled val="1"/>
        </dgm:presLayoutVars>
      </dgm:prSet>
      <dgm:spPr/>
    </dgm:pt>
    <dgm:pt modelId="{6B4B553F-B272-444A-B75E-B876609A0859}" type="pres">
      <dgm:prSet presAssocID="{28730689-5244-5D47-A6C8-E559F1895B9A}" presName="accent_5" presStyleCnt="0"/>
      <dgm:spPr/>
    </dgm:pt>
    <dgm:pt modelId="{B14400D3-69BB-DC45-960E-CD6DAE1466F4}" type="pres">
      <dgm:prSet presAssocID="{28730689-5244-5D47-A6C8-E559F1895B9A}" presName="accentRepeatNode" presStyleLbl="solidFgAcc1" presStyleIdx="4" presStyleCnt="5"/>
      <dgm:spPr/>
    </dgm:pt>
  </dgm:ptLst>
  <dgm:cxnLst>
    <dgm:cxn modelId="{130BA61F-6F41-8E4C-8768-B9E0D7AA2C68}" type="presOf" srcId="{469DAE1D-08E3-C943-BC8B-1EA99FEF2126}" destId="{831E18B6-E986-EE48-AEFB-C06625B4F378}" srcOrd="0" destOrd="0" presId="urn:microsoft.com/office/officeart/2008/layout/VerticalCurvedList"/>
    <dgm:cxn modelId="{88237F20-A4A3-DE49-8ED6-40D47DC77EB5}" type="presOf" srcId="{0738B0BF-B032-CC4D-A8AF-C30C90E04D62}" destId="{62C26BFA-E6A1-D545-80E5-9FA6396BE01F}" srcOrd="0" destOrd="0" presId="urn:microsoft.com/office/officeart/2008/layout/VerticalCurvedList"/>
    <dgm:cxn modelId="{9453C821-DA5C-4D4C-82A0-8C5DEA77E3B1}" type="presOf" srcId="{9919E6EF-622C-F146-9EBD-959D229E69E6}" destId="{6D1AFDB3-70A7-3C42-ABC6-161BCD874040}" srcOrd="0" destOrd="0" presId="urn:microsoft.com/office/officeart/2008/layout/VerticalCurvedList"/>
    <dgm:cxn modelId="{524B782E-A4C8-CB45-BD40-F833F652B5A3}" srcId="{884F3199-1701-7446-AB16-F4C9DC26822B}" destId="{9919E6EF-622C-F146-9EBD-959D229E69E6}" srcOrd="0" destOrd="0" parTransId="{B7F273DF-10D0-AF43-BC12-C5F7BA55E121}" sibTransId="{17C21493-96A4-724E-93B2-B9EC9D3F3334}"/>
    <dgm:cxn modelId="{ECD74637-79E5-C242-A774-340CCB7DAC7B}" type="presOf" srcId="{884F3199-1701-7446-AB16-F4C9DC26822B}" destId="{601C4F5D-A62E-B947-B182-CFF17E3201C8}" srcOrd="0" destOrd="0" presId="urn:microsoft.com/office/officeart/2008/layout/VerticalCurvedList"/>
    <dgm:cxn modelId="{0AFD697E-C6BF-B847-8A16-C3710742B8A5}" type="presOf" srcId="{17C21493-96A4-724E-93B2-B9EC9D3F3334}" destId="{0887DAD5-0E0B-8C42-9226-422CBB8E0E77}" srcOrd="0" destOrd="0" presId="urn:microsoft.com/office/officeart/2008/layout/VerticalCurvedList"/>
    <dgm:cxn modelId="{F9FE148C-97EA-DD46-BAF1-7B4AEC7E7D5C}" srcId="{884F3199-1701-7446-AB16-F4C9DC26822B}" destId="{0738B0BF-B032-CC4D-A8AF-C30C90E04D62}" srcOrd="3" destOrd="0" parTransId="{0FA28510-0D0C-3940-ACD1-ECFF1A9CFAD5}" sibTransId="{94920704-62A9-DB41-B9FF-6DE83E9D149F}"/>
    <dgm:cxn modelId="{57CCC49A-4100-4949-94F2-BBE5CA7048C1}" type="presOf" srcId="{28730689-5244-5D47-A6C8-E559F1895B9A}" destId="{48E3DC62-A4E4-1844-97F6-83F00330F03B}" srcOrd="0" destOrd="0" presId="urn:microsoft.com/office/officeart/2008/layout/VerticalCurvedList"/>
    <dgm:cxn modelId="{252349A2-8FBC-864F-8F51-6ABBAA901A43}" srcId="{884F3199-1701-7446-AB16-F4C9DC26822B}" destId="{469DAE1D-08E3-C943-BC8B-1EA99FEF2126}" srcOrd="2" destOrd="0" parTransId="{4C660687-336C-514B-9344-B1B463DA8EC6}" sibTransId="{A10F4616-9E6D-9B47-9A88-506FAA6B664C}"/>
    <dgm:cxn modelId="{80213AB8-88AB-DD43-866A-87178169B0BC}" srcId="{884F3199-1701-7446-AB16-F4C9DC26822B}" destId="{1E93E837-750C-2B47-B460-0D73F8AB6EB8}" srcOrd="1" destOrd="0" parTransId="{C46FF82D-3846-D146-9751-188210FCD20A}" sibTransId="{14D290D7-4195-064D-8282-D79A91C5A461}"/>
    <dgm:cxn modelId="{1D2E0EEE-ABA5-D040-98B5-7F5002B93DDA}" srcId="{884F3199-1701-7446-AB16-F4C9DC26822B}" destId="{28730689-5244-5D47-A6C8-E559F1895B9A}" srcOrd="4" destOrd="0" parTransId="{A250590F-E5DD-F24D-ACE9-563F814FEE49}" sibTransId="{6BEA62FE-F09E-964A-B8B2-E4CACAA124E7}"/>
    <dgm:cxn modelId="{FA642AFA-257D-A14B-B2C6-DB7E03BDDDDB}" type="presOf" srcId="{1E93E837-750C-2B47-B460-0D73F8AB6EB8}" destId="{D4B3A03E-ADAD-5F41-B111-A572369ECF1F}" srcOrd="0" destOrd="0" presId="urn:microsoft.com/office/officeart/2008/layout/VerticalCurvedList"/>
    <dgm:cxn modelId="{D86856FF-0DBF-6646-8C3A-0DE319DD4BCE}" type="presParOf" srcId="{601C4F5D-A62E-B947-B182-CFF17E3201C8}" destId="{0633CDD4-8D52-8947-9446-C884772AEF0B}" srcOrd="0" destOrd="0" presId="urn:microsoft.com/office/officeart/2008/layout/VerticalCurvedList"/>
    <dgm:cxn modelId="{128C5CE6-8FDB-3D40-93A3-15B0FBC442AB}" type="presParOf" srcId="{0633CDD4-8D52-8947-9446-C884772AEF0B}" destId="{9B7BF9B7-35CB-3440-95B4-D079DC06B2C3}" srcOrd="0" destOrd="0" presId="urn:microsoft.com/office/officeart/2008/layout/VerticalCurvedList"/>
    <dgm:cxn modelId="{E7AE13BE-07ED-0A4C-AB4D-35A39D2F816D}" type="presParOf" srcId="{9B7BF9B7-35CB-3440-95B4-D079DC06B2C3}" destId="{2303543B-047E-E34C-AB49-D15E7E913F5E}" srcOrd="0" destOrd="0" presId="urn:microsoft.com/office/officeart/2008/layout/VerticalCurvedList"/>
    <dgm:cxn modelId="{2A42B845-8C8F-ED48-B4FD-E6773F256710}" type="presParOf" srcId="{9B7BF9B7-35CB-3440-95B4-D079DC06B2C3}" destId="{0887DAD5-0E0B-8C42-9226-422CBB8E0E77}" srcOrd="1" destOrd="0" presId="urn:microsoft.com/office/officeart/2008/layout/VerticalCurvedList"/>
    <dgm:cxn modelId="{A043DECE-99D3-EA4F-891E-56FD8CD9A19A}" type="presParOf" srcId="{9B7BF9B7-35CB-3440-95B4-D079DC06B2C3}" destId="{1AF5CA44-443B-3843-88CF-722997258CAC}" srcOrd="2" destOrd="0" presId="urn:microsoft.com/office/officeart/2008/layout/VerticalCurvedList"/>
    <dgm:cxn modelId="{8571E71E-0995-0542-B57D-017EEFB94273}" type="presParOf" srcId="{9B7BF9B7-35CB-3440-95B4-D079DC06B2C3}" destId="{741C5A3E-AA74-2741-8090-E10BDCAF4B2E}" srcOrd="3" destOrd="0" presId="urn:microsoft.com/office/officeart/2008/layout/VerticalCurvedList"/>
    <dgm:cxn modelId="{BE6FC8B4-9934-0A43-91BF-7735EF311180}" type="presParOf" srcId="{0633CDD4-8D52-8947-9446-C884772AEF0B}" destId="{6D1AFDB3-70A7-3C42-ABC6-161BCD874040}" srcOrd="1" destOrd="0" presId="urn:microsoft.com/office/officeart/2008/layout/VerticalCurvedList"/>
    <dgm:cxn modelId="{E4BEB168-074A-D94A-B22A-728E80E5812A}" type="presParOf" srcId="{0633CDD4-8D52-8947-9446-C884772AEF0B}" destId="{1FED3E2C-75EA-ED4F-9D34-0E093297F5A5}" srcOrd="2" destOrd="0" presId="urn:microsoft.com/office/officeart/2008/layout/VerticalCurvedList"/>
    <dgm:cxn modelId="{F0B7D6E6-19E4-3545-8BA4-5B9E0EB709D8}" type="presParOf" srcId="{1FED3E2C-75EA-ED4F-9D34-0E093297F5A5}" destId="{10BCC4AB-8781-0649-B00E-8B9973D21815}" srcOrd="0" destOrd="0" presId="urn:microsoft.com/office/officeart/2008/layout/VerticalCurvedList"/>
    <dgm:cxn modelId="{5D506FC2-24D1-E643-BA18-3EFBF0C0401E}" type="presParOf" srcId="{0633CDD4-8D52-8947-9446-C884772AEF0B}" destId="{D4B3A03E-ADAD-5F41-B111-A572369ECF1F}" srcOrd="3" destOrd="0" presId="urn:microsoft.com/office/officeart/2008/layout/VerticalCurvedList"/>
    <dgm:cxn modelId="{0791E78D-BE87-774B-8832-ED4AD979BA86}" type="presParOf" srcId="{0633CDD4-8D52-8947-9446-C884772AEF0B}" destId="{29B57839-08F3-D849-B69C-F5CEAFDCBC38}" srcOrd="4" destOrd="0" presId="urn:microsoft.com/office/officeart/2008/layout/VerticalCurvedList"/>
    <dgm:cxn modelId="{F35C14FC-5F5E-0449-BB0A-07E65E0982AE}" type="presParOf" srcId="{29B57839-08F3-D849-B69C-F5CEAFDCBC38}" destId="{FEDFEDBE-C8A0-F641-BFCA-9CB432B1D808}" srcOrd="0" destOrd="0" presId="urn:microsoft.com/office/officeart/2008/layout/VerticalCurvedList"/>
    <dgm:cxn modelId="{51FA4A27-F506-224B-A1F4-B2D609BC1832}" type="presParOf" srcId="{0633CDD4-8D52-8947-9446-C884772AEF0B}" destId="{831E18B6-E986-EE48-AEFB-C06625B4F378}" srcOrd="5" destOrd="0" presId="urn:microsoft.com/office/officeart/2008/layout/VerticalCurvedList"/>
    <dgm:cxn modelId="{96B0C547-D27A-184B-9662-0716E9256899}" type="presParOf" srcId="{0633CDD4-8D52-8947-9446-C884772AEF0B}" destId="{FB766A08-2367-E74F-990D-1D4BCEF024C1}" srcOrd="6" destOrd="0" presId="urn:microsoft.com/office/officeart/2008/layout/VerticalCurvedList"/>
    <dgm:cxn modelId="{2CDED7A6-5D77-9C4E-8995-9E3C4DBF0690}" type="presParOf" srcId="{FB766A08-2367-E74F-990D-1D4BCEF024C1}" destId="{2CDBC177-897D-8940-AB42-93E8C8FF62B5}" srcOrd="0" destOrd="0" presId="urn:microsoft.com/office/officeart/2008/layout/VerticalCurvedList"/>
    <dgm:cxn modelId="{30CDFB1E-C918-254D-89A2-797944BE3C6E}" type="presParOf" srcId="{0633CDD4-8D52-8947-9446-C884772AEF0B}" destId="{62C26BFA-E6A1-D545-80E5-9FA6396BE01F}" srcOrd="7" destOrd="0" presId="urn:microsoft.com/office/officeart/2008/layout/VerticalCurvedList"/>
    <dgm:cxn modelId="{2AFB75DC-B41A-2442-AEDB-25BBC23FF76F}" type="presParOf" srcId="{0633CDD4-8D52-8947-9446-C884772AEF0B}" destId="{FCBD8E31-6668-B145-AF33-5C3E4F064F8B}" srcOrd="8" destOrd="0" presId="urn:microsoft.com/office/officeart/2008/layout/VerticalCurvedList"/>
    <dgm:cxn modelId="{5367D30C-B8F5-D642-B2F2-CC6705259711}" type="presParOf" srcId="{FCBD8E31-6668-B145-AF33-5C3E4F064F8B}" destId="{CB913CB7-F7FE-7241-A2D5-EA66CD1B01A7}" srcOrd="0" destOrd="0" presId="urn:microsoft.com/office/officeart/2008/layout/VerticalCurvedList"/>
    <dgm:cxn modelId="{420EBD08-1F4F-EE40-8E96-8FE449EA1454}" type="presParOf" srcId="{0633CDD4-8D52-8947-9446-C884772AEF0B}" destId="{48E3DC62-A4E4-1844-97F6-83F00330F03B}" srcOrd="9" destOrd="0" presId="urn:microsoft.com/office/officeart/2008/layout/VerticalCurvedList"/>
    <dgm:cxn modelId="{F97BDC60-1CBD-B045-9C11-E6F6F82349F7}" type="presParOf" srcId="{0633CDD4-8D52-8947-9446-C884772AEF0B}" destId="{6B4B553F-B272-444A-B75E-B876609A0859}" srcOrd="10" destOrd="0" presId="urn:microsoft.com/office/officeart/2008/layout/VerticalCurvedList"/>
    <dgm:cxn modelId="{E018410A-F819-8D48-AF6E-BD41AC9D0C79}" type="presParOf" srcId="{6B4B553F-B272-444A-B75E-B876609A0859}" destId="{B14400D3-69BB-DC45-960E-CD6DAE1466F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E5840E5-43C2-9F49-BA8B-612D65B43996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C7E40EC-D22C-234F-BEED-08FE6B8914F5}">
      <dgm:prSet phldrT="[文本]"/>
      <dgm:spPr/>
      <dgm:t>
        <a:bodyPr/>
        <a:lstStyle/>
        <a:p>
          <a:r>
            <a:rPr lang="zh-CN" altLang="en-US" dirty="0"/>
            <a:t>平衡与取舍</a:t>
          </a:r>
        </a:p>
      </dgm:t>
    </dgm:pt>
    <dgm:pt modelId="{682C54DD-8F74-044B-9A4A-330190A9C4AA}" type="parTrans" cxnId="{9990A125-C944-3641-AC67-9C42F92B7A8F}">
      <dgm:prSet/>
      <dgm:spPr/>
      <dgm:t>
        <a:bodyPr/>
        <a:lstStyle/>
        <a:p>
          <a:endParaRPr lang="zh-CN" altLang="en-US"/>
        </a:p>
      </dgm:t>
    </dgm:pt>
    <dgm:pt modelId="{C0E1E918-3FE6-E64A-AAA4-B3793192DA10}" type="sibTrans" cxnId="{9990A125-C944-3641-AC67-9C42F92B7A8F}">
      <dgm:prSet/>
      <dgm:spPr/>
      <dgm:t>
        <a:bodyPr/>
        <a:lstStyle/>
        <a:p>
          <a:endParaRPr lang="zh-CN" altLang="en-US"/>
        </a:p>
      </dgm:t>
    </dgm:pt>
    <dgm:pt modelId="{17373955-6463-3E47-BD89-BC09D2C2EEFC}">
      <dgm:prSet phldrT="[文本]"/>
      <dgm:spPr/>
      <dgm:t>
        <a:bodyPr/>
        <a:lstStyle/>
        <a:p>
          <a:r>
            <a:rPr lang="zh-CN" altLang="en-US" dirty="0"/>
            <a:t>灵活运用空间换时间 </a:t>
          </a:r>
          <a:r>
            <a:rPr lang="en-US" altLang="zh-CN" dirty="0"/>
            <a:t>/</a:t>
          </a:r>
          <a:r>
            <a:rPr lang="zh-CN" altLang="en-US" dirty="0"/>
            <a:t> 时间换空间等经典工具</a:t>
          </a:r>
        </a:p>
      </dgm:t>
    </dgm:pt>
    <dgm:pt modelId="{DD54050A-938A-B14F-8080-2E520582938C}" type="parTrans" cxnId="{D71F4B78-4A93-DF4B-AA5D-82CF12A7595D}">
      <dgm:prSet/>
      <dgm:spPr/>
      <dgm:t>
        <a:bodyPr/>
        <a:lstStyle/>
        <a:p>
          <a:endParaRPr lang="zh-CN" altLang="en-US"/>
        </a:p>
      </dgm:t>
    </dgm:pt>
    <dgm:pt modelId="{9711339D-7E08-A64A-A1D7-FA99115ACAB4}" type="sibTrans" cxnId="{D71F4B78-4A93-DF4B-AA5D-82CF12A7595D}">
      <dgm:prSet/>
      <dgm:spPr/>
      <dgm:t>
        <a:bodyPr/>
        <a:lstStyle/>
        <a:p>
          <a:endParaRPr lang="zh-CN" altLang="en-US"/>
        </a:p>
      </dgm:t>
    </dgm:pt>
    <dgm:pt modelId="{5094438F-04E8-5145-9AA6-78A233F20951}">
      <dgm:prSet phldrT="[文本]"/>
      <dgm:spPr/>
      <dgm:t>
        <a:bodyPr/>
        <a:lstStyle/>
        <a:p>
          <a:r>
            <a:rPr lang="zh-CN" altLang="en-US" dirty="0"/>
            <a:t>善用“不可能三角”等思维工具</a:t>
          </a:r>
        </a:p>
      </dgm:t>
    </dgm:pt>
    <dgm:pt modelId="{EE6AE29C-D53E-A942-A095-DB47BC82C8B6}" type="parTrans" cxnId="{FBBBC5CE-DC79-8F4E-9468-1D82C8DAB49F}">
      <dgm:prSet/>
      <dgm:spPr/>
      <dgm:t>
        <a:bodyPr/>
        <a:lstStyle/>
        <a:p>
          <a:endParaRPr lang="zh-CN" altLang="en-US"/>
        </a:p>
      </dgm:t>
    </dgm:pt>
    <dgm:pt modelId="{95D41491-9201-1C43-9AB3-18A3FD3B1BB5}" type="sibTrans" cxnId="{FBBBC5CE-DC79-8F4E-9468-1D82C8DAB49F}">
      <dgm:prSet/>
      <dgm:spPr/>
      <dgm:t>
        <a:bodyPr/>
        <a:lstStyle/>
        <a:p>
          <a:endParaRPr lang="zh-CN" altLang="en-US"/>
        </a:p>
      </dgm:t>
    </dgm:pt>
    <dgm:pt modelId="{2D0AA210-5D13-3341-BD0D-6CF76FD9D0F2}">
      <dgm:prSet phldrT="[文本]"/>
      <dgm:spPr/>
      <dgm:t>
        <a:bodyPr/>
        <a:lstStyle/>
        <a:p>
          <a:r>
            <a:rPr lang="zh-CN" altLang="en-US" dirty="0"/>
            <a:t>抽象思维</a:t>
          </a:r>
        </a:p>
      </dgm:t>
    </dgm:pt>
    <dgm:pt modelId="{3B554E64-8F16-4D4E-BC2B-051844ABE004}" type="parTrans" cxnId="{3D5702CE-BC79-0342-ABC7-CA997D822F74}">
      <dgm:prSet/>
      <dgm:spPr/>
      <dgm:t>
        <a:bodyPr/>
        <a:lstStyle/>
        <a:p>
          <a:endParaRPr lang="zh-CN" altLang="en-US"/>
        </a:p>
      </dgm:t>
    </dgm:pt>
    <dgm:pt modelId="{868402B3-7432-F34E-A0FB-481D8FCA46DD}" type="sibTrans" cxnId="{3D5702CE-BC79-0342-ABC7-CA997D822F74}">
      <dgm:prSet/>
      <dgm:spPr/>
      <dgm:t>
        <a:bodyPr/>
        <a:lstStyle/>
        <a:p>
          <a:endParaRPr lang="zh-CN" altLang="en-US"/>
        </a:p>
      </dgm:t>
    </dgm:pt>
    <dgm:pt modelId="{D78D0986-BBD7-4046-8632-2049D12AFF83}">
      <dgm:prSet phldrT="[文本]"/>
      <dgm:spPr/>
      <dgm:t>
        <a:bodyPr/>
        <a:lstStyle/>
        <a:p>
          <a:r>
            <a:rPr lang="zh-CN" altLang="en-US" dirty="0"/>
            <a:t>认识本质、预见变化、保持淡定</a:t>
          </a:r>
        </a:p>
      </dgm:t>
    </dgm:pt>
    <dgm:pt modelId="{36CDF0A4-44AC-E84E-8307-F3B986262A42}" type="parTrans" cxnId="{73C557E0-0506-B94B-8193-76E9CC23A0F6}">
      <dgm:prSet/>
      <dgm:spPr/>
      <dgm:t>
        <a:bodyPr/>
        <a:lstStyle/>
        <a:p>
          <a:endParaRPr lang="zh-CN" altLang="en-US"/>
        </a:p>
      </dgm:t>
    </dgm:pt>
    <dgm:pt modelId="{83DDEEE0-3971-2946-8053-5B0323C90796}" type="sibTrans" cxnId="{73C557E0-0506-B94B-8193-76E9CC23A0F6}">
      <dgm:prSet/>
      <dgm:spPr/>
      <dgm:t>
        <a:bodyPr/>
        <a:lstStyle/>
        <a:p>
          <a:endParaRPr lang="zh-CN" altLang="en-US"/>
        </a:p>
      </dgm:t>
    </dgm:pt>
    <dgm:pt modelId="{5F295F98-7FAD-7245-B3A9-386C17178C0C}">
      <dgm:prSet phldrT="[文本]"/>
      <dgm:spPr/>
      <dgm:t>
        <a:bodyPr/>
        <a:lstStyle/>
        <a:p>
          <a:r>
            <a:rPr lang="zh-CN" altLang="en-US" dirty="0"/>
            <a:t>大局观</a:t>
          </a:r>
        </a:p>
      </dgm:t>
    </dgm:pt>
    <dgm:pt modelId="{F8D126EC-C99A-0247-A3AF-6AE318C90355}" type="sibTrans" cxnId="{F31E237A-17F4-2340-8A93-C845C0331973}">
      <dgm:prSet/>
      <dgm:spPr/>
      <dgm:t>
        <a:bodyPr/>
        <a:lstStyle/>
        <a:p>
          <a:endParaRPr lang="zh-CN" altLang="en-US"/>
        </a:p>
      </dgm:t>
    </dgm:pt>
    <dgm:pt modelId="{BFE7BDBA-39ED-A04E-ADB5-CD7F41F9B59A}" type="parTrans" cxnId="{F31E237A-17F4-2340-8A93-C845C0331973}">
      <dgm:prSet/>
      <dgm:spPr/>
      <dgm:t>
        <a:bodyPr/>
        <a:lstStyle/>
        <a:p>
          <a:endParaRPr lang="zh-CN" altLang="en-US"/>
        </a:p>
      </dgm:t>
    </dgm:pt>
    <dgm:pt modelId="{0A0844DD-588E-2540-9E68-500BAB7334E5}">
      <dgm:prSet phldrT="[文本]"/>
      <dgm:spPr/>
      <dgm:t>
        <a:bodyPr/>
        <a:lstStyle/>
        <a:p>
          <a:r>
            <a:rPr lang="zh-CN" altLang="en-US" dirty="0"/>
            <a:t>能看到事物之间的宏观联系，不要见木不见林</a:t>
          </a:r>
        </a:p>
      </dgm:t>
    </dgm:pt>
    <dgm:pt modelId="{598DE3C4-A994-474A-8507-92DBC9FA1674}" type="parTrans" cxnId="{F8C43959-2C2B-9B46-B30E-25B87D8C2253}">
      <dgm:prSet/>
      <dgm:spPr/>
      <dgm:t>
        <a:bodyPr/>
        <a:lstStyle/>
        <a:p>
          <a:endParaRPr lang="zh-CN" altLang="en-US"/>
        </a:p>
      </dgm:t>
    </dgm:pt>
    <dgm:pt modelId="{2120085C-65E8-5E44-BC26-44AEA335989F}" type="sibTrans" cxnId="{F8C43959-2C2B-9B46-B30E-25B87D8C2253}">
      <dgm:prSet/>
      <dgm:spPr/>
      <dgm:t>
        <a:bodyPr/>
        <a:lstStyle/>
        <a:p>
          <a:endParaRPr lang="zh-CN" altLang="en-US"/>
        </a:p>
      </dgm:t>
    </dgm:pt>
    <dgm:pt modelId="{8498C5C5-829B-3940-A413-A17E37F18753}" type="pres">
      <dgm:prSet presAssocID="{EE5840E5-43C2-9F49-BA8B-612D65B43996}" presName="linear" presStyleCnt="0">
        <dgm:presLayoutVars>
          <dgm:animLvl val="lvl"/>
          <dgm:resizeHandles val="exact"/>
        </dgm:presLayoutVars>
      </dgm:prSet>
      <dgm:spPr/>
    </dgm:pt>
    <dgm:pt modelId="{DF97A46E-9E05-6541-87FE-214ECAA3A32E}" type="pres">
      <dgm:prSet presAssocID="{2D0AA210-5D13-3341-BD0D-6CF76FD9D0F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59EE1BC-BFDF-B245-937F-35C193ED6ACA}" type="pres">
      <dgm:prSet presAssocID="{2D0AA210-5D13-3341-BD0D-6CF76FD9D0F2}" presName="childText" presStyleLbl="revTx" presStyleIdx="0" presStyleCnt="3">
        <dgm:presLayoutVars>
          <dgm:bulletEnabled val="1"/>
        </dgm:presLayoutVars>
      </dgm:prSet>
      <dgm:spPr/>
    </dgm:pt>
    <dgm:pt modelId="{794046C8-5C07-E347-986C-F69591C1C158}" type="pres">
      <dgm:prSet presAssocID="{EC7E40EC-D22C-234F-BEED-08FE6B8914F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39D533A-0D10-3B4A-84E3-0766082C5580}" type="pres">
      <dgm:prSet presAssocID="{EC7E40EC-D22C-234F-BEED-08FE6B8914F5}" presName="childText" presStyleLbl="revTx" presStyleIdx="1" presStyleCnt="3">
        <dgm:presLayoutVars>
          <dgm:bulletEnabled val="1"/>
        </dgm:presLayoutVars>
      </dgm:prSet>
      <dgm:spPr/>
    </dgm:pt>
    <dgm:pt modelId="{C39CBA26-03E7-9E4D-BD27-DAD5A7DDED5C}" type="pres">
      <dgm:prSet presAssocID="{5F295F98-7FAD-7245-B3A9-386C17178C0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0DA3D68-AE19-1949-9D77-A4F7F32001A3}" type="pres">
      <dgm:prSet presAssocID="{5F295F98-7FAD-7245-B3A9-386C17178C0C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496E9B03-DE54-C54C-9697-A9D15C7D19E4}" type="presOf" srcId="{17373955-6463-3E47-BD89-BC09D2C2EEFC}" destId="{239D533A-0D10-3B4A-84E3-0766082C5580}" srcOrd="0" destOrd="0" presId="urn:microsoft.com/office/officeart/2005/8/layout/vList2"/>
    <dgm:cxn modelId="{74C7FD1A-7DFF-7642-A0A4-128AF1FB9BAB}" type="presOf" srcId="{5F295F98-7FAD-7245-B3A9-386C17178C0C}" destId="{C39CBA26-03E7-9E4D-BD27-DAD5A7DDED5C}" srcOrd="0" destOrd="0" presId="urn:microsoft.com/office/officeart/2005/8/layout/vList2"/>
    <dgm:cxn modelId="{9990A125-C944-3641-AC67-9C42F92B7A8F}" srcId="{EE5840E5-43C2-9F49-BA8B-612D65B43996}" destId="{EC7E40EC-D22C-234F-BEED-08FE6B8914F5}" srcOrd="1" destOrd="0" parTransId="{682C54DD-8F74-044B-9A4A-330190A9C4AA}" sibTransId="{C0E1E918-3FE6-E64A-AAA4-B3793192DA10}"/>
    <dgm:cxn modelId="{4B227033-BB11-FC45-9C83-73F51FF7F4D3}" type="presOf" srcId="{EC7E40EC-D22C-234F-BEED-08FE6B8914F5}" destId="{794046C8-5C07-E347-986C-F69591C1C158}" srcOrd="0" destOrd="0" presId="urn:microsoft.com/office/officeart/2005/8/layout/vList2"/>
    <dgm:cxn modelId="{A48C1155-6B48-204B-9BDA-E1C8CE7414DD}" type="presOf" srcId="{5094438F-04E8-5145-9AA6-78A233F20951}" destId="{239D533A-0D10-3B4A-84E3-0766082C5580}" srcOrd="0" destOrd="1" presId="urn:microsoft.com/office/officeart/2005/8/layout/vList2"/>
    <dgm:cxn modelId="{F8C43959-2C2B-9B46-B30E-25B87D8C2253}" srcId="{5F295F98-7FAD-7245-B3A9-386C17178C0C}" destId="{0A0844DD-588E-2540-9E68-500BAB7334E5}" srcOrd="0" destOrd="0" parTransId="{598DE3C4-A994-474A-8507-92DBC9FA1674}" sibTransId="{2120085C-65E8-5E44-BC26-44AEA335989F}"/>
    <dgm:cxn modelId="{48DDCF5E-7AF1-534C-8B6F-A418DA0CE098}" type="presOf" srcId="{EE5840E5-43C2-9F49-BA8B-612D65B43996}" destId="{8498C5C5-829B-3940-A413-A17E37F18753}" srcOrd="0" destOrd="0" presId="urn:microsoft.com/office/officeart/2005/8/layout/vList2"/>
    <dgm:cxn modelId="{D71F4B78-4A93-DF4B-AA5D-82CF12A7595D}" srcId="{EC7E40EC-D22C-234F-BEED-08FE6B8914F5}" destId="{17373955-6463-3E47-BD89-BC09D2C2EEFC}" srcOrd="0" destOrd="0" parTransId="{DD54050A-938A-B14F-8080-2E520582938C}" sibTransId="{9711339D-7E08-A64A-A1D7-FA99115ACAB4}"/>
    <dgm:cxn modelId="{F31E237A-17F4-2340-8A93-C845C0331973}" srcId="{EE5840E5-43C2-9F49-BA8B-612D65B43996}" destId="{5F295F98-7FAD-7245-B3A9-386C17178C0C}" srcOrd="2" destOrd="0" parTransId="{BFE7BDBA-39ED-A04E-ADB5-CD7F41F9B59A}" sibTransId="{F8D126EC-C99A-0247-A3AF-6AE318C90355}"/>
    <dgm:cxn modelId="{42B11583-6C3C-9D40-A6F7-C714458F3FDF}" type="presOf" srcId="{0A0844DD-588E-2540-9E68-500BAB7334E5}" destId="{00DA3D68-AE19-1949-9D77-A4F7F32001A3}" srcOrd="0" destOrd="0" presId="urn:microsoft.com/office/officeart/2005/8/layout/vList2"/>
    <dgm:cxn modelId="{3D5702CE-BC79-0342-ABC7-CA997D822F74}" srcId="{EE5840E5-43C2-9F49-BA8B-612D65B43996}" destId="{2D0AA210-5D13-3341-BD0D-6CF76FD9D0F2}" srcOrd="0" destOrd="0" parTransId="{3B554E64-8F16-4D4E-BC2B-051844ABE004}" sibTransId="{868402B3-7432-F34E-A0FB-481D8FCA46DD}"/>
    <dgm:cxn modelId="{FBBBC5CE-DC79-8F4E-9468-1D82C8DAB49F}" srcId="{EC7E40EC-D22C-234F-BEED-08FE6B8914F5}" destId="{5094438F-04E8-5145-9AA6-78A233F20951}" srcOrd="1" destOrd="0" parTransId="{EE6AE29C-D53E-A942-A095-DB47BC82C8B6}" sibTransId="{95D41491-9201-1C43-9AB3-18A3FD3B1BB5}"/>
    <dgm:cxn modelId="{73C557E0-0506-B94B-8193-76E9CC23A0F6}" srcId="{2D0AA210-5D13-3341-BD0D-6CF76FD9D0F2}" destId="{D78D0986-BBD7-4046-8632-2049D12AFF83}" srcOrd="0" destOrd="0" parTransId="{36CDF0A4-44AC-E84E-8307-F3B986262A42}" sibTransId="{83DDEEE0-3971-2946-8053-5B0323C90796}"/>
    <dgm:cxn modelId="{1F9BDAF1-EE6D-4545-9DE8-5ED7D3D007C1}" type="presOf" srcId="{2D0AA210-5D13-3341-BD0D-6CF76FD9D0F2}" destId="{DF97A46E-9E05-6541-87FE-214ECAA3A32E}" srcOrd="0" destOrd="0" presId="urn:microsoft.com/office/officeart/2005/8/layout/vList2"/>
    <dgm:cxn modelId="{B41504F4-D0CE-654C-9C4B-92BC2682EF78}" type="presOf" srcId="{D78D0986-BBD7-4046-8632-2049D12AFF83}" destId="{E59EE1BC-BFDF-B245-937F-35C193ED6ACA}" srcOrd="0" destOrd="0" presId="urn:microsoft.com/office/officeart/2005/8/layout/vList2"/>
    <dgm:cxn modelId="{402B6260-759D-C249-A591-096101590B12}" type="presParOf" srcId="{8498C5C5-829B-3940-A413-A17E37F18753}" destId="{DF97A46E-9E05-6541-87FE-214ECAA3A32E}" srcOrd="0" destOrd="0" presId="urn:microsoft.com/office/officeart/2005/8/layout/vList2"/>
    <dgm:cxn modelId="{59FC016F-5239-664A-A0BD-667C678AFA77}" type="presParOf" srcId="{8498C5C5-829B-3940-A413-A17E37F18753}" destId="{E59EE1BC-BFDF-B245-937F-35C193ED6ACA}" srcOrd="1" destOrd="0" presId="urn:microsoft.com/office/officeart/2005/8/layout/vList2"/>
    <dgm:cxn modelId="{90DDA5CD-1035-B247-B648-C25D4287A9EB}" type="presParOf" srcId="{8498C5C5-829B-3940-A413-A17E37F18753}" destId="{794046C8-5C07-E347-986C-F69591C1C158}" srcOrd="2" destOrd="0" presId="urn:microsoft.com/office/officeart/2005/8/layout/vList2"/>
    <dgm:cxn modelId="{F8C113D4-136C-1C40-939D-6CBA7AA43895}" type="presParOf" srcId="{8498C5C5-829B-3940-A413-A17E37F18753}" destId="{239D533A-0D10-3B4A-84E3-0766082C5580}" srcOrd="3" destOrd="0" presId="urn:microsoft.com/office/officeart/2005/8/layout/vList2"/>
    <dgm:cxn modelId="{A1F15C31-24DD-CC40-A43E-E534C666BDAF}" type="presParOf" srcId="{8498C5C5-829B-3940-A413-A17E37F18753}" destId="{C39CBA26-03E7-9E4D-BD27-DAD5A7DDED5C}" srcOrd="4" destOrd="0" presId="urn:microsoft.com/office/officeart/2005/8/layout/vList2"/>
    <dgm:cxn modelId="{193AB278-CBE8-3B4D-BCB3-B11F44F0E2D6}" type="presParOf" srcId="{8498C5C5-829B-3940-A413-A17E37F18753}" destId="{00DA3D68-AE19-1949-9D77-A4F7F32001A3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DFC50AD-1284-734A-9B15-08A21F981E9A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E3EB644-24AA-F442-B427-15BB4890E1EB}">
      <dgm:prSet phldrT="[文本]"/>
      <dgm:spPr/>
      <dgm:t>
        <a:bodyPr/>
        <a:lstStyle/>
        <a:p>
          <a:r>
            <a:rPr lang="zh-CN" altLang="en-US" dirty="0"/>
            <a:t>职责链模式</a:t>
          </a:r>
        </a:p>
      </dgm:t>
    </dgm:pt>
    <dgm:pt modelId="{F5254526-0299-8E4D-B090-933A4935282E}" type="parTrans" cxnId="{A4BF17EE-D787-714C-AFF5-3AD6E46845FE}">
      <dgm:prSet/>
      <dgm:spPr/>
      <dgm:t>
        <a:bodyPr/>
        <a:lstStyle/>
        <a:p>
          <a:endParaRPr lang="zh-CN" altLang="en-US"/>
        </a:p>
      </dgm:t>
    </dgm:pt>
    <dgm:pt modelId="{9EB69F7A-FB27-0E4C-BE38-7DAFAA3CCFA7}" type="sibTrans" cxnId="{A4BF17EE-D787-714C-AFF5-3AD6E46845FE}">
      <dgm:prSet/>
      <dgm:spPr/>
      <dgm:t>
        <a:bodyPr/>
        <a:lstStyle/>
        <a:p>
          <a:endParaRPr lang="zh-CN" altLang="en-US"/>
        </a:p>
      </dgm:t>
    </dgm:pt>
    <dgm:pt modelId="{6EEA52C3-02A4-CD47-B112-E1BD2E30D665}">
      <dgm:prSet phldrT="[文本]"/>
      <dgm:spPr/>
      <dgm:t>
        <a:bodyPr/>
        <a:lstStyle/>
        <a:p>
          <a:r>
            <a:rPr lang="zh-CN" altLang="en-US" dirty="0"/>
            <a:t>代理模式</a:t>
          </a:r>
        </a:p>
      </dgm:t>
    </dgm:pt>
    <dgm:pt modelId="{61648008-5C72-F64F-867F-6EA1C21D7177}" type="parTrans" cxnId="{E7351C63-5245-DE4C-9C7E-37F8EFB78F03}">
      <dgm:prSet/>
      <dgm:spPr/>
      <dgm:t>
        <a:bodyPr/>
        <a:lstStyle/>
        <a:p>
          <a:endParaRPr lang="zh-CN" altLang="en-US"/>
        </a:p>
      </dgm:t>
    </dgm:pt>
    <dgm:pt modelId="{D6BEAE0A-77D6-E946-B20C-0C68C5C94CEA}" type="sibTrans" cxnId="{E7351C63-5245-DE4C-9C7E-37F8EFB78F03}">
      <dgm:prSet/>
      <dgm:spPr/>
      <dgm:t>
        <a:bodyPr/>
        <a:lstStyle/>
        <a:p>
          <a:endParaRPr lang="zh-CN" altLang="en-US"/>
        </a:p>
      </dgm:t>
    </dgm:pt>
    <dgm:pt modelId="{0CA037E1-47A9-284C-90E7-9D224889CEF5}">
      <dgm:prSet phldrT="[文本]"/>
      <dgm:spPr/>
      <dgm:t>
        <a:bodyPr/>
        <a:lstStyle/>
        <a:p>
          <a:r>
            <a:rPr lang="en-US" altLang="zh-CN" dirty="0"/>
            <a:t>Forward</a:t>
          </a:r>
          <a:r>
            <a:rPr lang="zh-CN" altLang="en-US" dirty="0"/>
            <a:t> </a:t>
          </a:r>
          <a:r>
            <a:rPr lang="en-US" altLang="zh-CN" dirty="0"/>
            <a:t>proxy</a:t>
          </a:r>
          <a:r>
            <a:rPr lang="zh-CN" altLang="en-US" dirty="0"/>
            <a:t> </a:t>
          </a:r>
          <a:r>
            <a:rPr lang="en-US" altLang="zh-CN" dirty="0"/>
            <a:t>/</a:t>
          </a:r>
          <a:r>
            <a:rPr lang="zh-CN" altLang="en-US" dirty="0"/>
            <a:t> </a:t>
          </a:r>
          <a:r>
            <a:rPr lang="en-US" altLang="zh-CN" dirty="0"/>
            <a:t>Reverse</a:t>
          </a:r>
          <a:r>
            <a:rPr lang="zh-CN" altLang="en-US" dirty="0"/>
            <a:t> </a:t>
          </a:r>
          <a:r>
            <a:rPr lang="en-US" altLang="zh-CN" dirty="0"/>
            <a:t>Proxy</a:t>
          </a:r>
          <a:r>
            <a:rPr lang="zh-CN" altLang="en-US" dirty="0"/>
            <a:t> </a:t>
          </a:r>
          <a:r>
            <a:rPr lang="en-US" altLang="zh-CN" dirty="0"/>
            <a:t>/</a:t>
          </a:r>
          <a:r>
            <a:rPr lang="zh-CN" altLang="en-US" dirty="0"/>
            <a:t> </a:t>
          </a:r>
          <a:r>
            <a:rPr lang="en-US" altLang="zh-CN" dirty="0"/>
            <a:t>VPN</a:t>
          </a:r>
          <a:endParaRPr lang="zh-CN" altLang="en-US" dirty="0"/>
        </a:p>
      </dgm:t>
    </dgm:pt>
    <dgm:pt modelId="{4B8D6891-8848-B54F-8B2C-1E95865762A2}" type="parTrans" cxnId="{9033ABD6-9DDF-7A4A-A6DE-9E014BEBB292}">
      <dgm:prSet/>
      <dgm:spPr/>
      <dgm:t>
        <a:bodyPr/>
        <a:lstStyle/>
        <a:p>
          <a:endParaRPr lang="zh-CN" altLang="en-US"/>
        </a:p>
      </dgm:t>
    </dgm:pt>
    <dgm:pt modelId="{A4FC0300-08D2-E749-A22E-9A05BD623966}" type="sibTrans" cxnId="{9033ABD6-9DDF-7A4A-A6DE-9E014BEBB292}">
      <dgm:prSet/>
      <dgm:spPr/>
      <dgm:t>
        <a:bodyPr/>
        <a:lstStyle/>
        <a:p>
          <a:endParaRPr lang="zh-CN" altLang="en-US"/>
        </a:p>
      </dgm:t>
    </dgm:pt>
    <dgm:pt modelId="{07AB8C0B-6DFE-AE4E-8DF4-611DAFFC54DE}">
      <dgm:prSet phldrT="[文本]"/>
      <dgm:spPr/>
      <dgm:t>
        <a:bodyPr/>
        <a:lstStyle/>
        <a:p>
          <a:r>
            <a:rPr lang="zh-CN" altLang="en-US" dirty="0"/>
            <a:t>页面上点击事件的处理过程</a:t>
          </a:r>
        </a:p>
      </dgm:t>
    </dgm:pt>
    <dgm:pt modelId="{97F6E3BC-3945-0D4B-8EDD-713273A5EE14}" type="parTrans" cxnId="{6358EFB1-FF33-FC43-9758-2ED2C15716DE}">
      <dgm:prSet/>
      <dgm:spPr/>
      <dgm:t>
        <a:bodyPr/>
        <a:lstStyle/>
        <a:p>
          <a:endParaRPr lang="zh-CN" altLang="en-US"/>
        </a:p>
      </dgm:t>
    </dgm:pt>
    <dgm:pt modelId="{FED7E86A-5FED-3C42-8308-34BD5514909C}" type="sibTrans" cxnId="{6358EFB1-FF33-FC43-9758-2ED2C15716DE}">
      <dgm:prSet/>
      <dgm:spPr/>
      <dgm:t>
        <a:bodyPr/>
        <a:lstStyle/>
        <a:p>
          <a:endParaRPr lang="zh-CN" altLang="en-US"/>
        </a:p>
      </dgm:t>
    </dgm:pt>
    <dgm:pt modelId="{3EBE8830-3723-7D47-B3E5-FC77E90EDD4F}">
      <dgm:prSet phldrT="[文本]"/>
      <dgm:spPr/>
      <dgm:t>
        <a:bodyPr/>
        <a:lstStyle/>
        <a:p>
          <a:r>
            <a:rPr lang="zh-CN" altLang="en-US" dirty="0"/>
            <a:t>测试中常用的 </a:t>
          </a:r>
          <a:r>
            <a:rPr lang="en-US" altLang="zh-CN" dirty="0"/>
            <a:t>Mock</a:t>
          </a:r>
          <a:r>
            <a:rPr lang="zh-CN" altLang="en-US" dirty="0"/>
            <a:t> 技术</a:t>
          </a:r>
        </a:p>
      </dgm:t>
    </dgm:pt>
    <dgm:pt modelId="{82E38BB5-3526-0F49-B073-1083E66862F6}" type="parTrans" cxnId="{FF7CB9DE-B6C1-9B46-AE81-AD6292A0BFFA}">
      <dgm:prSet/>
      <dgm:spPr/>
      <dgm:t>
        <a:bodyPr/>
        <a:lstStyle/>
        <a:p>
          <a:endParaRPr lang="zh-CN" altLang="en-US"/>
        </a:p>
      </dgm:t>
    </dgm:pt>
    <dgm:pt modelId="{CBEF3393-BDBE-D54C-AD0F-766AFFDC88D7}" type="sibTrans" cxnId="{FF7CB9DE-B6C1-9B46-AE81-AD6292A0BFFA}">
      <dgm:prSet/>
      <dgm:spPr/>
      <dgm:t>
        <a:bodyPr/>
        <a:lstStyle/>
        <a:p>
          <a:endParaRPr lang="zh-CN" altLang="en-US"/>
        </a:p>
      </dgm:t>
    </dgm:pt>
    <dgm:pt modelId="{174DD8B7-91B2-C447-ACE6-5CAB35B7DB1F}">
      <dgm:prSet phldrT="[文本]"/>
      <dgm:spPr/>
      <dgm:t>
        <a:bodyPr/>
        <a:lstStyle/>
        <a:p>
          <a:r>
            <a:rPr lang="zh-CN" altLang="en-US" dirty="0"/>
            <a:t>公司的层次型组织结构</a:t>
          </a:r>
        </a:p>
      </dgm:t>
    </dgm:pt>
    <dgm:pt modelId="{4B790045-D013-0B45-8434-4A28DA9200A4}" type="parTrans" cxnId="{C3C038AF-4C72-F74A-BF4D-B575B696BAD7}">
      <dgm:prSet/>
      <dgm:spPr/>
      <dgm:t>
        <a:bodyPr/>
        <a:lstStyle/>
        <a:p>
          <a:endParaRPr lang="zh-CN" altLang="en-US"/>
        </a:p>
      </dgm:t>
    </dgm:pt>
    <dgm:pt modelId="{18F8827D-5B04-6E4A-A347-A125DFC3080C}" type="sibTrans" cxnId="{C3C038AF-4C72-F74A-BF4D-B575B696BAD7}">
      <dgm:prSet/>
      <dgm:spPr/>
      <dgm:t>
        <a:bodyPr/>
        <a:lstStyle/>
        <a:p>
          <a:endParaRPr lang="zh-CN" altLang="en-US"/>
        </a:p>
      </dgm:t>
    </dgm:pt>
    <dgm:pt modelId="{8D779751-EE63-9B4C-9122-43F9E908A9FF}">
      <dgm:prSet phldrT="[文本]"/>
      <dgm:spPr/>
      <dgm:t>
        <a:bodyPr/>
        <a:lstStyle/>
        <a:p>
          <a:r>
            <a:rPr lang="en-US" altLang="zh-CN" dirty="0"/>
            <a:t>Angular</a:t>
          </a:r>
          <a:r>
            <a:rPr lang="zh-CN" altLang="en-US" dirty="0"/>
            <a:t> 的分层注入器</a:t>
          </a:r>
        </a:p>
      </dgm:t>
    </dgm:pt>
    <dgm:pt modelId="{896C2926-4D01-2048-B317-6BB9CD984EED}" type="parTrans" cxnId="{3DEBE31D-D36D-4F4D-9DDE-B68DD1A62C11}">
      <dgm:prSet/>
      <dgm:spPr/>
      <dgm:t>
        <a:bodyPr/>
        <a:lstStyle/>
        <a:p>
          <a:endParaRPr lang="zh-CN" altLang="en-US"/>
        </a:p>
      </dgm:t>
    </dgm:pt>
    <dgm:pt modelId="{7BFBDB6D-0FF6-4641-AE32-D54CE79041E1}" type="sibTrans" cxnId="{3DEBE31D-D36D-4F4D-9DDE-B68DD1A62C11}">
      <dgm:prSet/>
      <dgm:spPr/>
      <dgm:t>
        <a:bodyPr/>
        <a:lstStyle/>
        <a:p>
          <a:endParaRPr lang="zh-CN" altLang="en-US"/>
        </a:p>
      </dgm:t>
    </dgm:pt>
    <dgm:pt modelId="{2CB64459-17CF-B143-A907-9B8165496ABA}">
      <dgm:prSet phldrT="[文本]"/>
      <dgm:spPr/>
      <dgm:t>
        <a:bodyPr/>
        <a:lstStyle/>
        <a:p>
          <a:r>
            <a:rPr lang="en-US" altLang="zh-CN" dirty="0"/>
            <a:t>Getter</a:t>
          </a:r>
          <a:r>
            <a:rPr lang="zh-CN" altLang="en-US" dirty="0"/>
            <a:t> </a:t>
          </a:r>
          <a:r>
            <a:rPr lang="en-US" altLang="zh-CN" dirty="0"/>
            <a:t>/</a:t>
          </a:r>
          <a:r>
            <a:rPr lang="zh-CN" altLang="en-US" dirty="0"/>
            <a:t> </a:t>
          </a:r>
          <a:r>
            <a:rPr lang="en-US" altLang="zh-CN" dirty="0"/>
            <a:t>Setter</a:t>
          </a:r>
          <a:endParaRPr lang="zh-CN" altLang="en-US" dirty="0"/>
        </a:p>
      </dgm:t>
    </dgm:pt>
    <dgm:pt modelId="{5A70C12C-559B-BD4C-AB77-85B5F29C8EBA}" type="parTrans" cxnId="{D0713189-C890-4E4A-9511-8265C14E34D7}">
      <dgm:prSet/>
      <dgm:spPr/>
      <dgm:t>
        <a:bodyPr/>
        <a:lstStyle/>
        <a:p>
          <a:endParaRPr lang="zh-CN" altLang="en-US"/>
        </a:p>
      </dgm:t>
    </dgm:pt>
    <dgm:pt modelId="{1D2C08CD-0CB0-BB47-A1F6-43179BB533F9}" type="sibTrans" cxnId="{D0713189-C890-4E4A-9511-8265C14E34D7}">
      <dgm:prSet/>
      <dgm:spPr/>
      <dgm:t>
        <a:bodyPr/>
        <a:lstStyle/>
        <a:p>
          <a:endParaRPr lang="zh-CN" altLang="en-US"/>
        </a:p>
      </dgm:t>
    </dgm:pt>
    <dgm:pt modelId="{8BB66D4B-B089-6B47-B893-9767C37BAFB3}" type="pres">
      <dgm:prSet presAssocID="{ADFC50AD-1284-734A-9B15-08A21F981E9A}" presName="linear" presStyleCnt="0">
        <dgm:presLayoutVars>
          <dgm:animLvl val="lvl"/>
          <dgm:resizeHandles val="exact"/>
        </dgm:presLayoutVars>
      </dgm:prSet>
      <dgm:spPr/>
    </dgm:pt>
    <dgm:pt modelId="{AE2325F6-A677-8D45-AEDB-B1D3B5A97BA8}" type="pres">
      <dgm:prSet presAssocID="{6EEA52C3-02A4-CD47-B112-E1BD2E30D6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1A6B8B7-97CE-7840-92CE-09ECBFDA7CE3}" type="pres">
      <dgm:prSet presAssocID="{6EEA52C3-02A4-CD47-B112-E1BD2E30D665}" presName="childText" presStyleLbl="revTx" presStyleIdx="0" presStyleCnt="2">
        <dgm:presLayoutVars>
          <dgm:bulletEnabled val="1"/>
        </dgm:presLayoutVars>
      </dgm:prSet>
      <dgm:spPr/>
    </dgm:pt>
    <dgm:pt modelId="{930801A1-4099-6E47-8B7A-5C27E0DAD238}" type="pres">
      <dgm:prSet presAssocID="{0E3EB644-24AA-F442-B427-15BB4890E1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E34C27E-9BBC-A444-9051-CA4430A12196}" type="pres">
      <dgm:prSet presAssocID="{0E3EB644-24AA-F442-B427-15BB4890E1EB}" presName="childText" presStyleLbl="revTx" presStyleIdx="1" presStyleCnt="2" custLinFactNeighborX="-282">
        <dgm:presLayoutVars>
          <dgm:bulletEnabled val="1"/>
        </dgm:presLayoutVars>
      </dgm:prSet>
      <dgm:spPr/>
    </dgm:pt>
  </dgm:ptLst>
  <dgm:cxnLst>
    <dgm:cxn modelId="{2B99370D-38C5-0D46-BE15-0B2551AED045}" type="presOf" srcId="{07AB8C0B-6DFE-AE4E-8DF4-611DAFFC54DE}" destId="{DE34C27E-9BBC-A444-9051-CA4430A12196}" srcOrd="0" destOrd="0" presId="urn:microsoft.com/office/officeart/2005/8/layout/vList2"/>
    <dgm:cxn modelId="{0BE19C1B-646D-B640-A3C0-49804DFFB0F6}" type="presOf" srcId="{0E3EB644-24AA-F442-B427-15BB4890E1EB}" destId="{930801A1-4099-6E47-8B7A-5C27E0DAD238}" srcOrd="0" destOrd="0" presId="urn:microsoft.com/office/officeart/2005/8/layout/vList2"/>
    <dgm:cxn modelId="{3DEBE31D-D36D-4F4D-9DDE-B68DD1A62C11}" srcId="{0E3EB644-24AA-F442-B427-15BB4890E1EB}" destId="{8D779751-EE63-9B4C-9122-43F9E908A9FF}" srcOrd="1" destOrd="0" parTransId="{896C2926-4D01-2048-B317-6BB9CD984EED}" sibTransId="{7BFBDB6D-0FF6-4641-AE32-D54CE79041E1}"/>
    <dgm:cxn modelId="{68D3874B-0B71-5B45-9609-B308EF2C5394}" type="presOf" srcId="{174DD8B7-91B2-C447-ACE6-5CAB35B7DB1F}" destId="{DE34C27E-9BBC-A444-9051-CA4430A12196}" srcOrd="0" destOrd="2" presId="urn:microsoft.com/office/officeart/2005/8/layout/vList2"/>
    <dgm:cxn modelId="{FD7AED58-C810-9645-9450-14E3B5703D6E}" type="presOf" srcId="{8D779751-EE63-9B4C-9122-43F9E908A9FF}" destId="{DE34C27E-9BBC-A444-9051-CA4430A12196}" srcOrd="0" destOrd="1" presId="urn:microsoft.com/office/officeart/2005/8/layout/vList2"/>
    <dgm:cxn modelId="{E7351C63-5245-DE4C-9C7E-37F8EFB78F03}" srcId="{ADFC50AD-1284-734A-9B15-08A21F981E9A}" destId="{6EEA52C3-02A4-CD47-B112-E1BD2E30D665}" srcOrd="0" destOrd="0" parTransId="{61648008-5C72-F64F-867F-6EA1C21D7177}" sibTransId="{D6BEAE0A-77D6-E946-B20C-0C68C5C94CEA}"/>
    <dgm:cxn modelId="{3CE9FC68-B821-344A-8DE8-2B6A05DDD730}" type="presOf" srcId="{3EBE8830-3723-7D47-B3E5-FC77E90EDD4F}" destId="{C1A6B8B7-97CE-7840-92CE-09ECBFDA7CE3}" srcOrd="0" destOrd="2" presId="urn:microsoft.com/office/officeart/2005/8/layout/vList2"/>
    <dgm:cxn modelId="{CADF9B7F-E337-A544-964F-42CDC6B081C1}" type="presOf" srcId="{6EEA52C3-02A4-CD47-B112-E1BD2E30D665}" destId="{AE2325F6-A677-8D45-AEDB-B1D3B5A97BA8}" srcOrd="0" destOrd="0" presId="urn:microsoft.com/office/officeart/2005/8/layout/vList2"/>
    <dgm:cxn modelId="{D0713189-C890-4E4A-9511-8265C14E34D7}" srcId="{6EEA52C3-02A4-CD47-B112-E1BD2E30D665}" destId="{2CB64459-17CF-B143-A907-9B8165496ABA}" srcOrd="1" destOrd="0" parTransId="{5A70C12C-559B-BD4C-AB77-85B5F29C8EBA}" sibTransId="{1D2C08CD-0CB0-BB47-A1F6-43179BB533F9}"/>
    <dgm:cxn modelId="{3006FB95-899D-6341-8EEE-0E926D3AB499}" type="presOf" srcId="{2CB64459-17CF-B143-A907-9B8165496ABA}" destId="{C1A6B8B7-97CE-7840-92CE-09ECBFDA7CE3}" srcOrd="0" destOrd="1" presId="urn:microsoft.com/office/officeart/2005/8/layout/vList2"/>
    <dgm:cxn modelId="{C3C038AF-4C72-F74A-BF4D-B575B696BAD7}" srcId="{0E3EB644-24AA-F442-B427-15BB4890E1EB}" destId="{174DD8B7-91B2-C447-ACE6-5CAB35B7DB1F}" srcOrd="2" destOrd="0" parTransId="{4B790045-D013-0B45-8434-4A28DA9200A4}" sibTransId="{18F8827D-5B04-6E4A-A347-A125DFC3080C}"/>
    <dgm:cxn modelId="{6358EFB1-FF33-FC43-9758-2ED2C15716DE}" srcId="{0E3EB644-24AA-F442-B427-15BB4890E1EB}" destId="{07AB8C0B-6DFE-AE4E-8DF4-611DAFFC54DE}" srcOrd="0" destOrd="0" parTransId="{97F6E3BC-3945-0D4B-8EDD-713273A5EE14}" sibTransId="{FED7E86A-5FED-3C42-8308-34BD5514909C}"/>
    <dgm:cxn modelId="{9033ABD6-9DDF-7A4A-A6DE-9E014BEBB292}" srcId="{6EEA52C3-02A4-CD47-B112-E1BD2E30D665}" destId="{0CA037E1-47A9-284C-90E7-9D224889CEF5}" srcOrd="0" destOrd="0" parTransId="{4B8D6891-8848-B54F-8B2C-1E95865762A2}" sibTransId="{A4FC0300-08D2-E749-A22E-9A05BD623966}"/>
    <dgm:cxn modelId="{2D16B6DB-A0E9-C440-BC6B-9D98313BC73F}" type="presOf" srcId="{0CA037E1-47A9-284C-90E7-9D224889CEF5}" destId="{C1A6B8B7-97CE-7840-92CE-09ECBFDA7CE3}" srcOrd="0" destOrd="0" presId="urn:microsoft.com/office/officeart/2005/8/layout/vList2"/>
    <dgm:cxn modelId="{FF7CB9DE-B6C1-9B46-AE81-AD6292A0BFFA}" srcId="{6EEA52C3-02A4-CD47-B112-E1BD2E30D665}" destId="{3EBE8830-3723-7D47-B3E5-FC77E90EDD4F}" srcOrd="2" destOrd="0" parTransId="{82E38BB5-3526-0F49-B073-1083E66862F6}" sibTransId="{CBEF3393-BDBE-D54C-AD0F-766AFFDC88D7}"/>
    <dgm:cxn modelId="{A4BF17EE-D787-714C-AFF5-3AD6E46845FE}" srcId="{ADFC50AD-1284-734A-9B15-08A21F981E9A}" destId="{0E3EB644-24AA-F442-B427-15BB4890E1EB}" srcOrd="1" destOrd="0" parTransId="{F5254526-0299-8E4D-B090-933A4935282E}" sibTransId="{9EB69F7A-FB27-0E4C-BE38-7DAFAA3CCFA7}"/>
    <dgm:cxn modelId="{EEF5F0FE-423B-0D4C-818A-F5C6282D00CE}" type="presOf" srcId="{ADFC50AD-1284-734A-9B15-08A21F981E9A}" destId="{8BB66D4B-B089-6B47-B893-9767C37BAFB3}" srcOrd="0" destOrd="0" presId="urn:microsoft.com/office/officeart/2005/8/layout/vList2"/>
    <dgm:cxn modelId="{13F87C7D-5127-C740-BE63-FB4942F1D480}" type="presParOf" srcId="{8BB66D4B-B089-6B47-B893-9767C37BAFB3}" destId="{AE2325F6-A677-8D45-AEDB-B1D3B5A97BA8}" srcOrd="0" destOrd="0" presId="urn:microsoft.com/office/officeart/2005/8/layout/vList2"/>
    <dgm:cxn modelId="{F2B77B01-F3DE-0940-95AF-1A9064C93544}" type="presParOf" srcId="{8BB66D4B-B089-6B47-B893-9767C37BAFB3}" destId="{C1A6B8B7-97CE-7840-92CE-09ECBFDA7CE3}" srcOrd="1" destOrd="0" presId="urn:microsoft.com/office/officeart/2005/8/layout/vList2"/>
    <dgm:cxn modelId="{07EE24C9-B806-004D-8438-78B2CBD22FA5}" type="presParOf" srcId="{8BB66D4B-B089-6B47-B893-9767C37BAFB3}" destId="{930801A1-4099-6E47-8B7A-5C27E0DAD238}" srcOrd="2" destOrd="0" presId="urn:microsoft.com/office/officeart/2005/8/layout/vList2"/>
    <dgm:cxn modelId="{AF76594A-2598-3040-890B-35BCDEE0EDAE}" type="presParOf" srcId="{8BB66D4B-B089-6B47-B893-9767C37BAFB3}" destId="{DE34C27E-9BBC-A444-9051-CA4430A1219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7739B172-E9C2-D840-8AF2-6C0791BC72A4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2789C9DF-659D-234B-B559-7F32653A0B39}">
      <dgm:prSet phldrT="[文本]"/>
      <dgm:spPr/>
      <dgm:t>
        <a:bodyPr/>
        <a:lstStyle/>
        <a:p>
          <a:r>
            <a:rPr lang="zh-CN" altLang="en-US" dirty="0"/>
            <a:t>软件工程的根本目的是弥补人的不足</a:t>
          </a:r>
        </a:p>
      </dgm:t>
    </dgm:pt>
    <dgm:pt modelId="{79BDB037-D813-8547-89E1-E33B3747A550}" type="parTrans" cxnId="{877A0ABF-96CC-D643-BEF7-17BA1FD10C35}">
      <dgm:prSet/>
      <dgm:spPr/>
      <dgm:t>
        <a:bodyPr/>
        <a:lstStyle/>
        <a:p>
          <a:endParaRPr lang="zh-CN" altLang="en-US"/>
        </a:p>
      </dgm:t>
    </dgm:pt>
    <dgm:pt modelId="{8972CF64-4781-C84F-89C4-F66BF8786497}" type="sibTrans" cxnId="{877A0ABF-96CC-D643-BEF7-17BA1FD10C35}">
      <dgm:prSet/>
      <dgm:spPr/>
      <dgm:t>
        <a:bodyPr/>
        <a:lstStyle/>
        <a:p>
          <a:endParaRPr lang="zh-CN" altLang="en-US"/>
        </a:p>
      </dgm:t>
    </dgm:pt>
    <dgm:pt modelId="{9D7B20F8-C73B-8247-8E99-3C580320DB7D}">
      <dgm:prSet phldrT="[文本]"/>
      <dgm:spPr/>
      <dgm:t>
        <a:bodyPr/>
        <a:lstStyle/>
        <a:p>
          <a:r>
            <a:rPr lang="zh-CN" altLang="en-US" dirty="0"/>
            <a:t>没有 </a:t>
          </a:r>
          <a:r>
            <a:rPr lang="en-US" b="0" i="0" dirty="0" err="1"/>
            <a:t>Khala</a:t>
          </a:r>
          <a:r>
            <a:rPr lang="zh-CN" altLang="en-US" dirty="0"/>
            <a:t>，我们的沟通容易失真</a:t>
          </a:r>
        </a:p>
      </dgm:t>
    </dgm:pt>
    <dgm:pt modelId="{A105103E-08A2-A044-8F7E-7C069A3FC436}" type="parTrans" cxnId="{AE72E3DF-485A-7245-9023-C4F76F72E398}">
      <dgm:prSet/>
      <dgm:spPr/>
      <dgm:t>
        <a:bodyPr/>
        <a:lstStyle/>
        <a:p>
          <a:endParaRPr lang="zh-CN" altLang="en-US"/>
        </a:p>
      </dgm:t>
    </dgm:pt>
    <dgm:pt modelId="{B74DEAE5-FCC2-5B4C-A9D1-F17D9282BFD5}" type="sibTrans" cxnId="{AE72E3DF-485A-7245-9023-C4F76F72E398}">
      <dgm:prSet/>
      <dgm:spPr/>
      <dgm:t>
        <a:bodyPr/>
        <a:lstStyle/>
        <a:p>
          <a:endParaRPr lang="zh-CN" altLang="en-US"/>
        </a:p>
      </dgm:t>
    </dgm:pt>
    <dgm:pt modelId="{E4F03BF4-4125-4047-96E7-0FA2F9F73C65}">
      <dgm:prSet phldrT="[文本]"/>
      <dgm:spPr/>
      <dgm:t>
        <a:bodyPr/>
        <a:lstStyle/>
        <a:p>
          <a:r>
            <a:rPr lang="zh-CN" altLang="en-US" dirty="0"/>
            <a:t>人，都是健忘的</a:t>
          </a:r>
        </a:p>
      </dgm:t>
    </dgm:pt>
    <dgm:pt modelId="{B7CCF8CF-F1EA-0B47-9EF4-0801CFA2F8D9}" type="parTrans" cxnId="{00BAAC48-5159-1B48-BCC1-E5015FC61313}">
      <dgm:prSet/>
      <dgm:spPr/>
      <dgm:t>
        <a:bodyPr/>
        <a:lstStyle/>
        <a:p>
          <a:endParaRPr lang="zh-CN" altLang="en-US"/>
        </a:p>
      </dgm:t>
    </dgm:pt>
    <dgm:pt modelId="{75F30800-922D-1F4B-A1D2-5A9B55DFEA3E}" type="sibTrans" cxnId="{00BAAC48-5159-1B48-BCC1-E5015FC61313}">
      <dgm:prSet/>
      <dgm:spPr/>
      <dgm:t>
        <a:bodyPr/>
        <a:lstStyle/>
        <a:p>
          <a:endParaRPr lang="zh-CN" altLang="en-US"/>
        </a:p>
      </dgm:t>
    </dgm:pt>
    <dgm:pt modelId="{B1D5C32B-A6DF-7245-A498-8B2C380E7B2D}">
      <dgm:prSet phldrT="[文本]"/>
      <dgm:spPr/>
      <dgm:t>
        <a:bodyPr/>
        <a:lstStyle/>
        <a:p>
          <a:r>
            <a:rPr lang="zh-CN" altLang="en-US" dirty="0"/>
            <a:t>人，容易有先入为主的假设</a:t>
          </a:r>
        </a:p>
      </dgm:t>
    </dgm:pt>
    <dgm:pt modelId="{821BDDE8-DCB9-FD4F-B290-AAC8EEAF8DC7}" type="parTrans" cxnId="{6642D616-F25C-F447-8BB6-7E0B3C48A1A2}">
      <dgm:prSet/>
      <dgm:spPr/>
      <dgm:t>
        <a:bodyPr/>
        <a:lstStyle/>
        <a:p>
          <a:endParaRPr lang="zh-CN" altLang="en-US"/>
        </a:p>
      </dgm:t>
    </dgm:pt>
    <dgm:pt modelId="{38694FA0-0C47-E445-9852-7912BA9EAB75}" type="sibTrans" cxnId="{6642D616-F25C-F447-8BB6-7E0B3C48A1A2}">
      <dgm:prSet/>
      <dgm:spPr/>
      <dgm:t>
        <a:bodyPr/>
        <a:lstStyle/>
        <a:p>
          <a:endParaRPr lang="zh-CN" altLang="en-US"/>
        </a:p>
      </dgm:t>
    </dgm:pt>
    <dgm:pt modelId="{7614347D-0CBB-B446-BFD8-5B6EF6F9E39D}">
      <dgm:prSet phldrT="[文本]"/>
      <dgm:spPr/>
      <dgm:t>
        <a:bodyPr/>
        <a:lstStyle/>
        <a:p>
          <a:r>
            <a:rPr lang="zh-CN" altLang="en-US" dirty="0"/>
            <a:t>软件工程的本质是约束</a:t>
          </a:r>
        </a:p>
      </dgm:t>
    </dgm:pt>
    <dgm:pt modelId="{77BD488F-768B-5B44-9CC8-7CBB83FD58F1}" type="parTrans" cxnId="{55743BDC-EC6B-FD40-8F99-91D0DE3DF63A}">
      <dgm:prSet/>
      <dgm:spPr/>
      <dgm:t>
        <a:bodyPr/>
        <a:lstStyle/>
        <a:p>
          <a:endParaRPr lang="zh-CN" altLang="en-US"/>
        </a:p>
      </dgm:t>
    </dgm:pt>
    <dgm:pt modelId="{E2E1D034-F25A-D44C-8B08-E05F0368B04A}" type="sibTrans" cxnId="{55743BDC-EC6B-FD40-8F99-91D0DE3DF63A}">
      <dgm:prSet/>
      <dgm:spPr/>
      <dgm:t>
        <a:bodyPr/>
        <a:lstStyle/>
        <a:p>
          <a:endParaRPr lang="zh-CN" altLang="en-US"/>
        </a:p>
      </dgm:t>
    </dgm:pt>
    <dgm:pt modelId="{3B13894C-82BC-9B4B-947D-AAA42C9390F7}">
      <dgm:prSet phldrT="[文本]"/>
      <dgm:spPr/>
      <dgm:t>
        <a:bodyPr/>
        <a:lstStyle/>
        <a:p>
          <a:r>
            <a:rPr lang="zh-CN" altLang="en-US" dirty="0"/>
            <a:t>以约束让开发辅助工具成为可能</a:t>
          </a:r>
        </a:p>
      </dgm:t>
    </dgm:pt>
    <dgm:pt modelId="{FA73ACFE-AD55-B445-B84E-70AB2485AB4B}" type="parTrans" cxnId="{2BC9AF56-05DE-EC4C-B3D1-23924E30F305}">
      <dgm:prSet/>
      <dgm:spPr/>
      <dgm:t>
        <a:bodyPr/>
        <a:lstStyle/>
        <a:p>
          <a:endParaRPr lang="zh-CN" altLang="en-US"/>
        </a:p>
      </dgm:t>
    </dgm:pt>
    <dgm:pt modelId="{D734D1EC-E1FB-274B-9C79-8D01AF5CCD00}" type="sibTrans" cxnId="{2BC9AF56-05DE-EC4C-B3D1-23924E30F305}">
      <dgm:prSet/>
      <dgm:spPr/>
      <dgm:t>
        <a:bodyPr/>
        <a:lstStyle/>
        <a:p>
          <a:endParaRPr lang="zh-CN" altLang="en-US"/>
        </a:p>
      </dgm:t>
    </dgm:pt>
    <dgm:pt modelId="{0818F240-BAD1-1E4F-9A7B-F781E9FEA2F4}">
      <dgm:prSet phldrT="[文本]"/>
      <dgm:spPr/>
      <dgm:t>
        <a:bodyPr/>
        <a:lstStyle/>
        <a:p>
          <a:r>
            <a:rPr lang="zh-CN" altLang="en-US" dirty="0"/>
            <a:t>以约束避免先入为主的假设</a:t>
          </a:r>
        </a:p>
      </dgm:t>
    </dgm:pt>
    <dgm:pt modelId="{678812FF-D502-CD4A-82EB-DE32C07419E8}" type="parTrans" cxnId="{0D27F9B0-5FAE-D745-A93F-A91B7F6FE733}">
      <dgm:prSet/>
      <dgm:spPr/>
      <dgm:t>
        <a:bodyPr/>
        <a:lstStyle/>
        <a:p>
          <a:endParaRPr lang="zh-CN" altLang="en-US"/>
        </a:p>
      </dgm:t>
    </dgm:pt>
    <dgm:pt modelId="{D834BC74-0434-0945-B225-A4A09060A007}" type="sibTrans" cxnId="{0D27F9B0-5FAE-D745-A93F-A91B7F6FE733}">
      <dgm:prSet/>
      <dgm:spPr/>
      <dgm:t>
        <a:bodyPr/>
        <a:lstStyle/>
        <a:p>
          <a:endParaRPr lang="zh-CN" altLang="en-US"/>
        </a:p>
      </dgm:t>
    </dgm:pt>
    <dgm:pt modelId="{D4F68415-CE78-E644-8D44-F0111FFAA0FE}">
      <dgm:prSet phldrT="[文本]"/>
      <dgm:spPr/>
      <dgm:t>
        <a:bodyPr/>
        <a:lstStyle/>
        <a:p>
          <a:r>
            <a:rPr lang="zh-CN" altLang="en-US" dirty="0"/>
            <a:t>以约束提高沟通的准确度，甚至减少沟通的需要</a:t>
          </a:r>
        </a:p>
      </dgm:t>
    </dgm:pt>
    <dgm:pt modelId="{25673807-05FD-1741-B6D6-337D116A4008}" type="parTrans" cxnId="{0B3691C1-A18B-9C43-B594-455F1BF675CE}">
      <dgm:prSet/>
      <dgm:spPr/>
      <dgm:t>
        <a:bodyPr/>
        <a:lstStyle/>
        <a:p>
          <a:endParaRPr lang="zh-CN" altLang="en-US"/>
        </a:p>
      </dgm:t>
    </dgm:pt>
    <dgm:pt modelId="{63C6EE57-6785-4048-8829-D903FBF11FA9}" type="sibTrans" cxnId="{0B3691C1-A18B-9C43-B594-455F1BF675CE}">
      <dgm:prSet/>
      <dgm:spPr/>
      <dgm:t>
        <a:bodyPr/>
        <a:lstStyle/>
        <a:p>
          <a:endParaRPr lang="zh-CN" altLang="en-US"/>
        </a:p>
      </dgm:t>
    </dgm:pt>
    <dgm:pt modelId="{8DD431EA-CF8D-1B45-9DD7-0F4E68F57601}" type="pres">
      <dgm:prSet presAssocID="{7739B172-E9C2-D840-8AF2-6C0791BC72A4}" presName="linear" presStyleCnt="0">
        <dgm:presLayoutVars>
          <dgm:animLvl val="lvl"/>
          <dgm:resizeHandles val="exact"/>
        </dgm:presLayoutVars>
      </dgm:prSet>
      <dgm:spPr/>
    </dgm:pt>
    <dgm:pt modelId="{BF5B9479-856E-234B-B8D2-C7276E203B19}" type="pres">
      <dgm:prSet presAssocID="{2789C9DF-659D-234B-B559-7F32653A0B3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5372029-B9DE-4440-BA42-940B302EFBCB}" type="pres">
      <dgm:prSet presAssocID="{2789C9DF-659D-234B-B559-7F32653A0B39}" presName="childText" presStyleLbl="revTx" presStyleIdx="0" presStyleCnt="2">
        <dgm:presLayoutVars>
          <dgm:bulletEnabled val="1"/>
        </dgm:presLayoutVars>
      </dgm:prSet>
      <dgm:spPr/>
    </dgm:pt>
    <dgm:pt modelId="{5817E1B9-7D1D-164D-A558-9F9B794DF04D}" type="pres">
      <dgm:prSet presAssocID="{7614347D-0CBB-B446-BFD8-5B6EF6F9E39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A8159558-002D-734B-9B17-FF5CB0C6FF7F}" type="pres">
      <dgm:prSet presAssocID="{7614347D-0CBB-B446-BFD8-5B6EF6F9E39D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6642D616-F25C-F447-8BB6-7E0B3C48A1A2}" srcId="{2789C9DF-659D-234B-B559-7F32653A0B39}" destId="{B1D5C32B-A6DF-7245-A498-8B2C380E7B2D}" srcOrd="1" destOrd="0" parTransId="{821BDDE8-DCB9-FD4F-B290-AAC8EEAF8DC7}" sibTransId="{38694FA0-0C47-E445-9852-7912BA9EAB75}"/>
    <dgm:cxn modelId="{E9C4CD1E-2435-DA45-86BA-E12574311126}" type="presOf" srcId="{7739B172-E9C2-D840-8AF2-6C0791BC72A4}" destId="{8DD431EA-CF8D-1B45-9DD7-0F4E68F57601}" srcOrd="0" destOrd="0" presId="urn:microsoft.com/office/officeart/2005/8/layout/vList2"/>
    <dgm:cxn modelId="{11149F3B-77A2-E548-B49D-21C9A4EF14EB}" type="presOf" srcId="{9D7B20F8-C73B-8247-8E99-3C580320DB7D}" destId="{35372029-B9DE-4440-BA42-940B302EFBCB}" srcOrd="0" destOrd="2" presId="urn:microsoft.com/office/officeart/2005/8/layout/vList2"/>
    <dgm:cxn modelId="{00BAAC48-5159-1B48-BCC1-E5015FC61313}" srcId="{2789C9DF-659D-234B-B559-7F32653A0B39}" destId="{E4F03BF4-4125-4047-96E7-0FA2F9F73C65}" srcOrd="0" destOrd="0" parTransId="{B7CCF8CF-F1EA-0B47-9EF4-0801CFA2F8D9}" sibTransId="{75F30800-922D-1F4B-A1D2-5A9B55DFEA3E}"/>
    <dgm:cxn modelId="{2BC9AF56-05DE-EC4C-B3D1-23924E30F305}" srcId="{7614347D-0CBB-B446-BFD8-5B6EF6F9E39D}" destId="{3B13894C-82BC-9B4B-947D-AAA42C9390F7}" srcOrd="0" destOrd="0" parTransId="{FA73ACFE-AD55-B445-B84E-70AB2485AB4B}" sibTransId="{D734D1EC-E1FB-274B-9C79-8D01AF5CCD00}"/>
    <dgm:cxn modelId="{F9532E64-3C8A-EB43-89D8-029F14A738C9}" type="presOf" srcId="{7614347D-0CBB-B446-BFD8-5B6EF6F9E39D}" destId="{5817E1B9-7D1D-164D-A558-9F9B794DF04D}" srcOrd="0" destOrd="0" presId="urn:microsoft.com/office/officeart/2005/8/layout/vList2"/>
    <dgm:cxn modelId="{0D27F9B0-5FAE-D745-A93F-A91B7F6FE733}" srcId="{7614347D-0CBB-B446-BFD8-5B6EF6F9E39D}" destId="{0818F240-BAD1-1E4F-9A7B-F781E9FEA2F4}" srcOrd="2" destOrd="0" parTransId="{678812FF-D502-CD4A-82EB-DE32C07419E8}" sibTransId="{D834BC74-0434-0945-B225-A4A09060A007}"/>
    <dgm:cxn modelId="{2EBACBB1-B857-D543-84C1-6710078F0899}" type="presOf" srcId="{0818F240-BAD1-1E4F-9A7B-F781E9FEA2F4}" destId="{A8159558-002D-734B-9B17-FF5CB0C6FF7F}" srcOrd="0" destOrd="2" presId="urn:microsoft.com/office/officeart/2005/8/layout/vList2"/>
    <dgm:cxn modelId="{877A0ABF-96CC-D643-BEF7-17BA1FD10C35}" srcId="{7739B172-E9C2-D840-8AF2-6C0791BC72A4}" destId="{2789C9DF-659D-234B-B559-7F32653A0B39}" srcOrd="0" destOrd="0" parTransId="{79BDB037-D813-8547-89E1-E33B3747A550}" sibTransId="{8972CF64-4781-C84F-89C4-F66BF8786497}"/>
    <dgm:cxn modelId="{0B3691C1-A18B-9C43-B594-455F1BF675CE}" srcId="{7614347D-0CBB-B446-BFD8-5B6EF6F9E39D}" destId="{D4F68415-CE78-E644-8D44-F0111FFAA0FE}" srcOrd="1" destOrd="0" parTransId="{25673807-05FD-1741-B6D6-337D116A4008}" sibTransId="{63C6EE57-6785-4048-8829-D903FBF11FA9}"/>
    <dgm:cxn modelId="{5023CAC6-FF73-1641-A619-C4C05FD23C57}" type="presOf" srcId="{E4F03BF4-4125-4047-96E7-0FA2F9F73C65}" destId="{35372029-B9DE-4440-BA42-940B302EFBCB}" srcOrd="0" destOrd="0" presId="urn:microsoft.com/office/officeart/2005/8/layout/vList2"/>
    <dgm:cxn modelId="{2EA2E2CA-61DD-3441-B4AF-6A3F889637D2}" type="presOf" srcId="{2789C9DF-659D-234B-B559-7F32653A0B39}" destId="{BF5B9479-856E-234B-B8D2-C7276E203B19}" srcOrd="0" destOrd="0" presId="urn:microsoft.com/office/officeart/2005/8/layout/vList2"/>
    <dgm:cxn modelId="{7A5000CD-24D7-B54D-B981-24FADC381A9B}" type="presOf" srcId="{B1D5C32B-A6DF-7245-A498-8B2C380E7B2D}" destId="{35372029-B9DE-4440-BA42-940B302EFBCB}" srcOrd="0" destOrd="1" presId="urn:microsoft.com/office/officeart/2005/8/layout/vList2"/>
    <dgm:cxn modelId="{F7DA7ED7-C053-C34D-8804-6FCB9EA71F05}" type="presOf" srcId="{3B13894C-82BC-9B4B-947D-AAA42C9390F7}" destId="{A8159558-002D-734B-9B17-FF5CB0C6FF7F}" srcOrd="0" destOrd="0" presId="urn:microsoft.com/office/officeart/2005/8/layout/vList2"/>
    <dgm:cxn modelId="{64FB41D9-5044-8241-966E-DB40FE5D1D85}" type="presOf" srcId="{D4F68415-CE78-E644-8D44-F0111FFAA0FE}" destId="{A8159558-002D-734B-9B17-FF5CB0C6FF7F}" srcOrd="0" destOrd="1" presId="urn:microsoft.com/office/officeart/2005/8/layout/vList2"/>
    <dgm:cxn modelId="{55743BDC-EC6B-FD40-8F99-91D0DE3DF63A}" srcId="{7739B172-E9C2-D840-8AF2-6C0791BC72A4}" destId="{7614347D-0CBB-B446-BFD8-5B6EF6F9E39D}" srcOrd="1" destOrd="0" parTransId="{77BD488F-768B-5B44-9CC8-7CBB83FD58F1}" sibTransId="{E2E1D034-F25A-D44C-8B08-E05F0368B04A}"/>
    <dgm:cxn modelId="{AE72E3DF-485A-7245-9023-C4F76F72E398}" srcId="{2789C9DF-659D-234B-B559-7F32653A0B39}" destId="{9D7B20F8-C73B-8247-8E99-3C580320DB7D}" srcOrd="2" destOrd="0" parTransId="{A105103E-08A2-A044-8F7E-7C069A3FC436}" sibTransId="{B74DEAE5-FCC2-5B4C-A9D1-F17D9282BFD5}"/>
    <dgm:cxn modelId="{1112038A-0397-FE4B-90E5-03DB90058323}" type="presParOf" srcId="{8DD431EA-CF8D-1B45-9DD7-0F4E68F57601}" destId="{BF5B9479-856E-234B-B8D2-C7276E203B19}" srcOrd="0" destOrd="0" presId="urn:microsoft.com/office/officeart/2005/8/layout/vList2"/>
    <dgm:cxn modelId="{F7007347-DC24-8B47-AD19-0556A9FB3BEE}" type="presParOf" srcId="{8DD431EA-CF8D-1B45-9DD7-0F4E68F57601}" destId="{35372029-B9DE-4440-BA42-940B302EFBCB}" srcOrd="1" destOrd="0" presId="urn:microsoft.com/office/officeart/2005/8/layout/vList2"/>
    <dgm:cxn modelId="{75D529BA-CF65-C342-8A99-0F6AD4BE5378}" type="presParOf" srcId="{8DD431EA-CF8D-1B45-9DD7-0F4E68F57601}" destId="{5817E1B9-7D1D-164D-A558-9F9B794DF04D}" srcOrd="2" destOrd="0" presId="urn:microsoft.com/office/officeart/2005/8/layout/vList2"/>
    <dgm:cxn modelId="{B328E04F-2311-D142-8577-D3DF1D21F412}" type="presParOf" srcId="{8DD431EA-CF8D-1B45-9DD7-0F4E68F57601}" destId="{A8159558-002D-734B-9B17-FF5CB0C6FF7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A39442-5013-2949-99F2-F488AA59A65D}" type="doc">
      <dgm:prSet loTypeId="urn:microsoft.com/office/officeart/2009/3/layout/StepUpProcess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19DACD5-0DD1-F34C-99A5-B0D31C31BADD}">
      <dgm:prSet phldrT="[文本]"/>
      <dgm:spPr/>
      <dgm:t>
        <a:bodyPr/>
        <a:lstStyle/>
        <a:p>
          <a:r>
            <a:rPr lang="zh-CN" altLang="en-US" dirty="0"/>
            <a:t>初级前端</a:t>
          </a:r>
          <a:br>
            <a:rPr lang="en-US" altLang="zh-CN" dirty="0"/>
          </a:br>
          <a:r>
            <a:rPr lang="zh-CN" altLang="en-US" dirty="0"/>
            <a:t>初级后端</a:t>
          </a:r>
        </a:p>
      </dgm:t>
    </dgm:pt>
    <dgm:pt modelId="{9B7E1883-EFA4-1B41-8627-4FA570396988}" type="parTrans" cxnId="{46F9C9DF-F9FE-344A-B17E-FC73F5E6749C}">
      <dgm:prSet/>
      <dgm:spPr/>
      <dgm:t>
        <a:bodyPr/>
        <a:lstStyle/>
        <a:p>
          <a:endParaRPr lang="zh-CN" altLang="en-US"/>
        </a:p>
      </dgm:t>
    </dgm:pt>
    <dgm:pt modelId="{69EA3E11-940D-254F-BEAB-BD20A6AA0F9F}" type="sibTrans" cxnId="{46F9C9DF-F9FE-344A-B17E-FC73F5E6749C}">
      <dgm:prSet/>
      <dgm:spPr/>
      <dgm:t>
        <a:bodyPr/>
        <a:lstStyle/>
        <a:p>
          <a:endParaRPr lang="zh-CN" altLang="en-US"/>
        </a:p>
      </dgm:t>
    </dgm:pt>
    <dgm:pt modelId="{DB690790-A4F7-C647-B720-16FC905E9310}">
      <dgm:prSet phldrT="[文本]"/>
      <dgm:spPr/>
      <dgm:t>
        <a:bodyPr/>
        <a:lstStyle/>
        <a:p>
          <a:r>
            <a:rPr lang="zh-CN" altLang="en-US" dirty="0"/>
            <a:t>中级前端</a:t>
          </a:r>
          <a:br>
            <a:rPr lang="en-US" altLang="zh-CN" dirty="0"/>
          </a:br>
          <a:r>
            <a:rPr lang="zh-CN" altLang="en-US" dirty="0"/>
            <a:t>中级后端</a:t>
          </a:r>
        </a:p>
      </dgm:t>
    </dgm:pt>
    <dgm:pt modelId="{06AE5858-A720-C44D-887A-4A07DEF5C0BA}" type="parTrans" cxnId="{DED58CCC-FFC7-F44E-97F9-727E7D5BBCEC}">
      <dgm:prSet/>
      <dgm:spPr/>
      <dgm:t>
        <a:bodyPr/>
        <a:lstStyle/>
        <a:p>
          <a:endParaRPr lang="zh-CN" altLang="en-US"/>
        </a:p>
      </dgm:t>
    </dgm:pt>
    <dgm:pt modelId="{AC434293-B881-1E44-9FC2-BC70FBFEFD3F}" type="sibTrans" cxnId="{DED58CCC-FFC7-F44E-97F9-727E7D5BBCEC}">
      <dgm:prSet/>
      <dgm:spPr/>
      <dgm:t>
        <a:bodyPr/>
        <a:lstStyle/>
        <a:p>
          <a:endParaRPr lang="zh-CN" altLang="en-US"/>
        </a:p>
      </dgm:t>
    </dgm:pt>
    <dgm:pt modelId="{70638C33-25C4-7446-BB53-3AADBC3916D8}">
      <dgm:prSet phldrT="[文本]"/>
      <dgm:spPr/>
      <dgm:t>
        <a:bodyPr/>
        <a:lstStyle/>
        <a:p>
          <a:r>
            <a:rPr lang="zh-CN" altLang="en-US" dirty="0"/>
            <a:t>高级</a:t>
          </a:r>
          <a:br>
            <a:rPr lang="en-US" altLang="zh-CN" dirty="0"/>
          </a:br>
          <a:r>
            <a:rPr lang="zh-CN" altLang="en-US" dirty="0"/>
            <a:t>程序员</a:t>
          </a:r>
        </a:p>
      </dgm:t>
    </dgm:pt>
    <dgm:pt modelId="{90429593-9E17-AE4E-B1A3-5D00BD434B83}" type="parTrans" cxnId="{18726BEA-DA4B-C54F-BE8B-7A9BB52E0F8E}">
      <dgm:prSet/>
      <dgm:spPr/>
      <dgm:t>
        <a:bodyPr/>
        <a:lstStyle/>
        <a:p>
          <a:endParaRPr lang="zh-CN" altLang="en-US"/>
        </a:p>
      </dgm:t>
    </dgm:pt>
    <dgm:pt modelId="{759BD2D7-FB40-F249-9BB0-3749F3CB0736}" type="sibTrans" cxnId="{18726BEA-DA4B-C54F-BE8B-7A9BB52E0F8E}">
      <dgm:prSet/>
      <dgm:spPr/>
      <dgm:t>
        <a:bodyPr/>
        <a:lstStyle/>
        <a:p>
          <a:endParaRPr lang="zh-CN" altLang="en-US"/>
        </a:p>
      </dgm:t>
    </dgm:pt>
    <dgm:pt modelId="{83BED49B-09E4-C24F-8AB4-0A66BFA623AD}">
      <dgm:prSet phldrT="[文本]"/>
      <dgm:spPr/>
      <dgm:t>
        <a:bodyPr/>
        <a:lstStyle/>
        <a:p>
          <a:r>
            <a:rPr lang="zh-CN" altLang="en-US" dirty="0"/>
            <a:t>技术专家</a:t>
          </a:r>
          <a:br>
            <a:rPr lang="en-US" altLang="zh-CN" dirty="0"/>
          </a:br>
          <a:r>
            <a:rPr lang="zh-CN" altLang="en-US" dirty="0"/>
            <a:t>架构师</a:t>
          </a:r>
          <a:br>
            <a:rPr lang="en-US" altLang="zh-CN" dirty="0"/>
          </a:br>
          <a:r>
            <a:rPr lang="zh-CN" altLang="en-US" dirty="0"/>
            <a:t>技术领导</a:t>
          </a:r>
        </a:p>
      </dgm:t>
    </dgm:pt>
    <dgm:pt modelId="{6ACD9920-86DB-8746-AABD-5C97BC0FC69B}" type="parTrans" cxnId="{09308878-0B93-A24E-8BD1-416524ACE3E4}">
      <dgm:prSet/>
      <dgm:spPr/>
      <dgm:t>
        <a:bodyPr/>
        <a:lstStyle/>
        <a:p>
          <a:endParaRPr lang="zh-CN" altLang="en-US"/>
        </a:p>
      </dgm:t>
    </dgm:pt>
    <dgm:pt modelId="{760745FC-C3E9-364A-A512-F90D2A8AF6D8}" type="sibTrans" cxnId="{09308878-0B93-A24E-8BD1-416524ACE3E4}">
      <dgm:prSet/>
      <dgm:spPr/>
      <dgm:t>
        <a:bodyPr/>
        <a:lstStyle/>
        <a:p>
          <a:endParaRPr lang="zh-CN" altLang="en-US"/>
        </a:p>
      </dgm:t>
    </dgm:pt>
    <dgm:pt modelId="{6D082D7B-DBA6-AC42-86A0-8AE855BCC1F5}" type="pres">
      <dgm:prSet presAssocID="{6DA39442-5013-2949-99F2-F488AA59A65D}" presName="rootnode" presStyleCnt="0">
        <dgm:presLayoutVars>
          <dgm:chMax/>
          <dgm:chPref/>
          <dgm:dir/>
          <dgm:animLvl val="lvl"/>
        </dgm:presLayoutVars>
      </dgm:prSet>
      <dgm:spPr/>
    </dgm:pt>
    <dgm:pt modelId="{DCE26C94-61A0-7045-A1A5-0407B1FB0D56}" type="pres">
      <dgm:prSet presAssocID="{019DACD5-0DD1-F34C-99A5-B0D31C31BADD}" presName="composite" presStyleCnt="0"/>
      <dgm:spPr/>
    </dgm:pt>
    <dgm:pt modelId="{0C99B1A0-DB48-FE44-B59B-67283CEC7FA6}" type="pres">
      <dgm:prSet presAssocID="{019DACD5-0DD1-F34C-99A5-B0D31C31BADD}" presName="LShape" presStyleLbl="alignNode1" presStyleIdx="0" presStyleCnt="7"/>
      <dgm:spPr/>
    </dgm:pt>
    <dgm:pt modelId="{44C07199-B349-FE42-BF9F-859DE3938C00}" type="pres">
      <dgm:prSet presAssocID="{019DACD5-0DD1-F34C-99A5-B0D31C31BADD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CFF604FF-0B8A-A24A-9B5B-B6640F580D9B}" type="pres">
      <dgm:prSet presAssocID="{019DACD5-0DD1-F34C-99A5-B0D31C31BADD}" presName="Triangle" presStyleLbl="alignNode1" presStyleIdx="1" presStyleCnt="7"/>
      <dgm:spPr/>
    </dgm:pt>
    <dgm:pt modelId="{0F2E808E-B5B9-1A46-B045-FF4329A73F4F}" type="pres">
      <dgm:prSet presAssocID="{69EA3E11-940D-254F-BEAB-BD20A6AA0F9F}" presName="sibTrans" presStyleCnt="0"/>
      <dgm:spPr/>
    </dgm:pt>
    <dgm:pt modelId="{01A6A599-7FAF-134B-9EAD-C7DD82A576B2}" type="pres">
      <dgm:prSet presAssocID="{69EA3E11-940D-254F-BEAB-BD20A6AA0F9F}" presName="space" presStyleCnt="0"/>
      <dgm:spPr/>
    </dgm:pt>
    <dgm:pt modelId="{4C06AD3D-9245-D547-BEF1-B44C3E5C291D}" type="pres">
      <dgm:prSet presAssocID="{DB690790-A4F7-C647-B720-16FC905E9310}" presName="composite" presStyleCnt="0"/>
      <dgm:spPr/>
    </dgm:pt>
    <dgm:pt modelId="{92A69B42-E439-C84B-8454-F4C57A7BCD44}" type="pres">
      <dgm:prSet presAssocID="{DB690790-A4F7-C647-B720-16FC905E9310}" presName="LShape" presStyleLbl="alignNode1" presStyleIdx="2" presStyleCnt="7"/>
      <dgm:spPr/>
    </dgm:pt>
    <dgm:pt modelId="{4BA80B27-29BF-D74E-AB20-F559AA3DD342}" type="pres">
      <dgm:prSet presAssocID="{DB690790-A4F7-C647-B720-16FC905E9310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6639B52-F3E0-454E-9EF7-BD44D8AC8AD8}" type="pres">
      <dgm:prSet presAssocID="{DB690790-A4F7-C647-B720-16FC905E9310}" presName="Triangle" presStyleLbl="alignNode1" presStyleIdx="3" presStyleCnt="7"/>
      <dgm:spPr/>
    </dgm:pt>
    <dgm:pt modelId="{02E504E5-A087-E44E-81DD-9027CAEAD778}" type="pres">
      <dgm:prSet presAssocID="{AC434293-B881-1E44-9FC2-BC70FBFEFD3F}" presName="sibTrans" presStyleCnt="0"/>
      <dgm:spPr/>
    </dgm:pt>
    <dgm:pt modelId="{C5C74E36-11A3-9348-BE86-C5375A7D6347}" type="pres">
      <dgm:prSet presAssocID="{AC434293-B881-1E44-9FC2-BC70FBFEFD3F}" presName="space" presStyleCnt="0"/>
      <dgm:spPr/>
    </dgm:pt>
    <dgm:pt modelId="{382F2DCB-87DF-684C-8DFC-363E481A657D}" type="pres">
      <dgm:prSet presAssocID="{70638C33-25C4-7446-BB53-3AADBC3916D8}" presName="composite" presStyleCnt="0"/>
      <dgm:spPr/>
    </dgm:pt>
    <dgm:pt modelId="{8FA34C91-C209-8A48-9415-7FF58F5715A9}" type="pres">
      <dgm:prSet presAssocID="{70638C33-25C4-7446-BB53-3AADBC3916D8}" presName="LShape" presStyleLbl="alignNode1" presStyleIdx="4" presStyleCnt="7"/>
      <dgm:spPr/>
    </dgm:pt>
    <dgm:pt modelId="{07910142-2E4A-F545-BB47-FB38962A1E27}" type="pres">
      <dgm:prSet presAssocID="{70638C33-25C4-7446-BB53-3AADBC3916D8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E5F7469F-4A94-8142-8FF6-EBDD8D00BBC5}" type="pres">
      <dgm:prSet presAssocID="{70638C33-25C4-7446-BB53-3AADBC3916D8}" presName="Triangle" presStyleLbl="alignNode1" presStyleIdx="5" presStyleCnt="7"/>
      <dgm:spPr/>
    </dgm:pt>
    <dgm:pt modelId="{B8A7F675-8504-154E-B556-01D8D605B01E}" type="pres">
      <dgm:prSet presAssocID="{759BD2D7-FB40-F249-9BB0-3749F3CB0736}" presName="sibTrans" presStyleCnt="0"/>
      <dgm:spPr/>
    </dgm:pt>
    <dgm:pt modelId="{DB717B81-50A1-084E-B72B-36CD61CEB48C}" type="pres">
      <dgm:prSet presAssocID="{759BD2D7-FB40-F249-9BB0-3749F3CB0736}" presName="space" presStyleCnt="0"/>
      <dgm:spPr/>
    </dgm:pt>
    <dgm:pt modelId="{77E1F577-A0D1-0F44-9E74-533A354E84A9}" type="pres">
      <dgm:prSet presAssocID="{83BED49B-09E4-C24F-8AB4-0A66BFA623AD}" presName="composite" presStyleCnt="0"/>
      <dgm:spPr/>
    </dgm:pt>
    <dgm:pt modelId="{1C0DEC1B-F9F1-8345-80DE-C655E67FD99E}" type="pres">
      <dgm:prSet presAssocID="{83BED49B-09E4-C24F-8AB4-0A66BFA623AD}" presName="LShape" presStyleLbl="alignNode1" presStyleIdx="6" presStyleCnt="7"/>
      <dgm:spPr/>
    </dgm:pt>
    <dgm:pt modelId="{979C36D5-4630-FA4F-A476-CAE3FB5D1C74}" type="pres">
      <dgm:prSet presAssocID="{83BED49B-09E4-C24F-8AB4-0A66BFA623AD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E56B914-7062-204A-A346-A729865C4759}" type="presOf" srcId="{019DACD5-0DD1-F34C-99A5-B0D31C31BADD}" destId="{44C07199-B349-FE42-BF9F-859DE3938C00}" srcOrd="0" destOrd="0" presId="urn:microsoft.com/office/officeart/2009/3/layout/StepUpProcess"/>
    <dgm:cxn modelId="{1205393A-392E-774A-BA34-FC39C6B8EA41}" type="presOf" srcId="{70638C33-25C4-7446-BB53-3AADBC3916D8}" destId="{07910142-2E4A-F545-BB47-FB38962A1E27}" srcOrd="0" destOrd="0" presId="urn:microsoft.com/office/officeart/2009/3/layout/StepUpProcess"/>
    <dgm:cxn modelId="{6B232E50-EF1E-6E41-99AB-0E9E5C94E523}" type="presOf" srcId="{83BED49B-09E4-C24F-8AB4-0A66BFA623AD}" destId="{979C36D5-4630-FA4F-A476-CAE3FB5D1C74}" srcOrd="0" destOrd="0" presId="urn:microsoft.com/office/officeart/2009/3/layout/StepUpProcess"/>
    <dgm:cxn modelId="{09308878-0B93-A24E-8BD1-416524ACE3E4}" srcId="{6DA39442-5013-2949-99F2-F488AA59A65D}" destId="{83BED49B-09E4-C24F-8AB4-0A66BFA623AD}" srcOrd="3" destOrd="0" parTransId="{6ACD9920-86DB-8746-AABD-5C97BC0FC69B}" sibTransId="{760745FC-C3E9-364A-A512-F90D2A8AF6D8}"/>
    <dgm:cxn modelId="{280767AD-3CB2-6E4D-BEF6-2CF71FE09AE6}" type="presOf" srcId="{6DA39442-5013-2949-99F2-F488AA59A65D}" destId="{6D082D7B-DBA6-AC42-86A0-8AE855BCC1F5}" srcOrd="0" destOrd="0" presId="urn:microsoft.com/office/officeart/2009/3/layout/StepUpProcess"/>
    <dgm:cxn modelId="{DED58CCC-FFC7-F44E-97F9-727E7D5BBCEC}" srcId="{6DA39442-5013-2949-99F2-F488AA59A65D}" destId="{DB690790-A4F7-C647-B720-16FC905E9310}" srcOrd="1" destOrd="0" parTransId="{06AE5858-A720-C44D-887A-4A07DEF5C0BA}" sibTransId="{AC434293-B881-1E44-9FC2-BC70FBFEFD3F}"/>
    <dgm:cxn modelId="{46F9C9DF-F9FE-344A-B17E-FC73F5E6749C}" srcId="{6DA39442-5013-2949-99F2-F488AA59A65D}" destId="{019DACD5-0DD1-F34C-99A5-B0D31C31BADD}" srcOrd="0" destOrd="0" parTransId="{9B7E1883-EFA4-1B41-8627-4FA570396988}" sibTransId="{69EA3E11-940D-254F-BEAB-BD20A6AA0F9F}"/>
    <dgm:cxn modelId="{A0DED9DF-9922-A048-A29B-E2B1D8236FB6}" type="presOf" srcId="{DB690790-A4F7-C647-B720-16FC905E9310}" destId="{4BA80B27-29BF-D74E-AB20-F559AA3DD342}" srcOrd="0" destOrd="0" presId="urn:microsoft.com/office/officeart/2009/3/layout/StepUpProcess"/>
    <dgm:cxn modelId="{18726BEA-DA4B-C54F-BE8B-7A9BB52E0F8E}" srcId="{6DA39442-5013-2949-99F2-F488AA59A65D}" destId="{70638C33-25C4-7446-BB53-3AADBC3916D8}" srcOrd="2" destOrd="0" parTransId="{90429593-9E17-AE4E-B1A3-5D00BD434B83}" sibTransId="{759BD2D7-FB40-F249-9BB0-3749F3CB0736}"/>
    <dgm:cxn modelId="{20B2979E-389B-4F4E-BDB1-A76F30D55C1C}" type="presParOf" srcId="{6D082D7B-DBA6-AC42-86A0-8AE855BCC1F5}" destId="{DCE26C94-61A0-7045-A1A5-0407B1FB0D56}" srcOrd="0" destOrd="0" presId="urn:microsoft.com/office/officeart/2009/3/layout/StepUpProcess"/>
    <dgm:cxn modelId="{BF185172-4C75-9C4F-B121-58C9B0308BEA}" type="presParOf" srcId="{DCE26C94-61A0-7045-A1A5-0407B1FB0D56}" destId="{0C99B1A0-DB48-FE44-B59B-67283CEC7FA6}" srcOrd="0" destOrd="0" presId="urn:microsoft.com/office/officeart/2009/3/layout/StepUpProcess"/>
    <dgm:cxn modelId="{70784567-39BD-2443-AD94-8106D672F4F9}" type="presParOf" srcId="{DCE26C94-61A0-7045-A1A5-0407B1FB0D56}" destId="{44C07199-B349-FE42-BF9F-859DE3938C00}" srcOrd="1" destOrd="0" presId="urn:microsoft.com/office/officeart/2009/3/layout/StepUpProcess"/>
    <dgm:cxn modelId="{D55B70F3-8185-CF4A-AEE3-2D2BF68F6B92}" type="presParOf" srcId="{DCE26C94-61A0-7045-A1A5-0407B1FB0D56}" destId="{CFF604FF-0B8A-A24A-9B5B-B6640F580D9B}" srcOrd="2" destOrd="0" presId="urn:microsoft.com/office/officeart/2009/3/layout/StepUpProcess"/>
    <dgm:cxn modelId="{E8CF77E1-D8F3-C54F-A6D6-9E12B00A378E}" type="presParOf" srcId="{6D082D7B-DBA6-AC42-86A0-8AE855BCC1F5}" destId="{0F2E808E-B5B9-1A46-B045-FF4329A73F4F}" srcOrd="1" destOrd="0" presId="urn:microsoft.com/office/officeart/2009/3/layout/StepUpProcess"/>
    <dgm:cxn modelId="{17A174E3-117D-184A-B7EB-D2FA7DE2049D}" type="presParOf" srcId="{0F2E808E-B5B9-1A46-B045-FF4329A73F4F}" destId="{01A6A599-7FAF-134B-9EAD-C7DD82A576B2}" srcOrd="0" destOrd="0" presId="urn:microsoft.com/office/officeart/2009/3/layout/StepUpProcess"/>
    <dgm:cxn modelId="{A55BDA24-66A6-504A-9A29-AB49BE01A991}" type="presParOf" srcId="{6D082D7B-DBA6-AC42-86A0-8AE855BCC1F5}" destId="{4C06AD3D-9245-D547-BEF1-B44C3E5C291D}" srcOrd="2" destOrd="0" presId="urn:microsoft.com/office/officeart/2009/3/layout/StepUpProcess"/>
    <dgm:cxn modelId="{A4940DA0-1256-1A48-BE97-B2B3725BBCCE}" type="presParOf" srcId="{4C06AD3D-9245-D547-BEF1-B44C3E5C291D}" destId="{92A69B42-E439-C84B-8454-F4C57A7BCD44}" srcOrd="0" destOrd="0" presId="urn:microsoft.com/office/officeart/2009/3/layout/StepUpProcess"/>
    <dgm:cxn modelId="{B9E2F5B4-B2BC-5341-AD63-D4B8CC01CD21}" type="presParOf" srcId="{4C06AD3D-9245-D547-BEF1-B44C3E5C291D}" destId="{4BA80B27-29BF-D74E-AB20-F559AA3DD342}" srcOrd="1" destOrd="0" presId="urn:microsoft.com/office/officeart/2009/3/layout/StepUpProcess"/>
    <dgm:cxn modelId="{BEC04774-90C7-7F4D-9AED-90C2A8709565}" type="presParOf" srcId="{4C06AD3D-9245-D547-BEF1-B44C3E5C291D}" destId="{A6639B52-F3E0-454E-9EF7-BD44D8AC8AD8}" srcOrd="2" destOrd="0" presId="urn:microsoft.com/office/officeart/2009/3/layout/StepUpProcess"/>
    <dgm:cxn modelId="{E4BD7755-6D10-DB47-A197-CCCDC7CA375A}" type="presParOf" srcId="{6D082D7B-DBA6-AC42-86A0-8AE855BCC1F5}" destId="{02E504E5-A087-E44E-81DD-9027CAEAD778}" srcOrd="3" destOrd="0" presId="urn:microsoft.com/office/officeart/2009/3/layout/StepUpProcess"/>
    <dgm:cxn modelId="{57D27044-0648-994C-8942-465EA65681FF}" type="presParOf" srcId="{02E504E5-A087-E44E-81DD-9027CAEAD778}" destId="{C5C74E36-11A3-9348-BE86-C5375A7D6347}" srcOrd="0" destOrd="0" presId="urn:microsoft.com/office/officeart/2009/3/layout/StepUpProcess"/>
    <dgm:cxn modelId="{6E3C8DCB-CE3A-C94B-8A6F-59C2D41BBD6C}" type="presParOf" srcId="{6D082D7B-DBA6-AC42-86A0-8AE855BCC1F5}" destId="{382F2DCB-87DF-684C-8DFC-363E481A657D}" srcOrd="4" destOrd="0" presId="urn:microsoft.com/office/officeart/2009/3/layout/StepUpProcess"/>
    <dgm:cxn modelId="{ABC3C2A2-4F00-7446-9AAA-AF4E5C65DFC9}" type="presParOf" srcId="{382F2DCB-87DF-684C-8DFC-363E481A657D}" destId="{8FA34C91-C209-8A48-9415-7FF58F5715A9}" srcOrd="0" destOrd="0" presId="urn:microsoft.com/office/officeart/2009/3/layout/StepUpProcess"/>
    <dgm:cxn modelId="{6F8A7A14-4CA4-F74E-A6A0-DA08AF0DF185}" type="presParOf" srcId="{382F2DCB-87DF-684C-8DFC-363E481A657D}" destId="{07910142-2E4A-F545-BB47-FB38962A1E27}" srcOrd="1" destOrd="0" presId="urn:microsoft.com/office/officeart/2009/3/layout/StepUpProcess"/>
    <dgm:cxn modelId="{3A8DE063-A763-A943-9032-3EF259858D95}" type="presParOf" srcId="{382F2DCB-87DF-684C-8DFC-363E481A657D}" destId="{E5F7469F-4A94-8142-8FF6-EBDD8D00BBC5}" srcOrd="2" destOrd="0" presId="urn:microsoft.com/office/officeart/2009/3/layout/StepUpProcess"/>
    <dgm:cxn modelId="{6D5D2A10-88BD-F749-842D-4EE8D8B65209}" type="presParOf" srcId="{6D082D7B-DBA6-AC42-86A0-8AE855BCC1F5}" destId="{B8A7F675-8504-154E-B556-01D8D605B01E}" srcOrd="5" destOrd="0" presId="urn:microsoft.com/office/officeart/2009/3/layout/StepUpProcess"/>
    <dgm:cxn modelId="{517DBD91-7611-A242-B44B-25F4AD0AAC66}" type="presParOf" srcId="{B8A7F675-8504-154E-B556-01D8D605B01E}" destId="{DB717B81-50A1-084E-B72B-36CD61CEB48C}" srcOrd="0" destOrd="0" presId="urn:microsoft.com/office/officeart/2009/3/layout/StepUpProcess"/>
    <dgm:cxn modelId="{CE97D244-7FFE-DC46-B7E7-0630CE4A0AE6}" type="presParOf" srcId="{6D082D7B-DBA6-AC42-86A0-8AE855BCC1F5}" destId="{77E1F577-A0D1-0F44-9E74-533A354E84A9}" srcOrd="6" destOrd="0" presId="urn:microsoft.com/office/officeart/2009/3/layout/StepUpProcess"/>
    <dgm:cxn modelId="{C4712432-316C-394C-9B24-9D383A584869}" type="presParOf" srcId="{77E1F577-A0D1-0F44-9E74-533A354E84A9}" destId="{1C0DEC1B-F9F1-8345-80DE-C655E67FD99E}" srcOrd="0" destOrd="0" presId="urn:microsoft.com/office/officeart/2009/3/layout/StepUpProcess"/>
    <dgm:cxn modelId="{845E9E57-988A-A44D-BBCF-B99864D6C30E}" type="presParOf" srcId="{77E1F577-A0D1-0F44-9E74-533A354E84A9}" destId="{979C36D5-4630-FA4F-A476-CAE3FB5D1C74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97357C8-8F48-E945-A167-A2511A85ADE4}" type="doc">
      <dgm:prSet loTypeId="urn:microsoft.com/office/officeart/2005/8/layout/pyramid2" loCatId="" qsTypeId="urn:microsoft.com/office/officeart/2005/8/quickstyle/simple1" qsCatId="simple" csTypeId="urn:microsoft.com/office/officeart/2005/8/colors/colorful3" csCatId="colorful" phldr="1"/>
      <dgm:spPr/>
    </dgm:pt>
    <dgm:pt modelId="{ED9E28B7-9220-DC40-B9FA-85C3F6C5DB21}">
      <dgm:prSet phldrT="[文本]"/>
      <dgm:spPr/>
      <dgm:t>
        <a:bodyPr/>
        <a:lstStyle/>
        <a:p>
          <a:r>
            <a:rPr lang="zh-CN" altLang="en-US" dirty="0"/>
            <a:t>技能</a:t>
          </a:r>
        </a:p>
      </dgm:t>
    </dgm:pt>
    <dgm:pt modelId="{EE6EA6DF-EA15-8041-ADF4-36413E247729}" type="parTrans" cxnId="{9E42E3C0-08C7-134A-9290-0C91122A2A84}">
      <dgm:prSet/>
      <dgm:spPr/>
      <dgm:t>
        <a:bodyPr/>
        <a:lstStyle/>
        <a:p>
          <a:endParaRPr lang="zh-CN" altLang="en-US"/>
        </a:p>
      </dgm:t>
    </dgm:pt>
    <dgm:pt modelId="{72870ED4-441C-A64E-AE8F-8E5D3688C09B}" type="sibTrans" cxnId="{9E42E3C0-08C7-134A-9290-0C91122A2A84}">
      <dgm:prSet/>
      <dgm:spPr/>
      <dgm:t>
        <a:bodyPr/>
        <a:lstStyle/>
        <a:p>
          <a:endParaRPr lang="zh-CN" altLang="en-US"/>
        </a:p>
      </dgm:t>
    </dgm:pt>
    <dgm:pt modelId="{52F82F63-2A53-C840-A047-991C15C5B374}">
      <dgm:prSet phldrT="[文本]"/>
      <dgm:spPr/>
      <dgm:t>
        <a:bodyPr/>
        <a:lstStyle/>
        <a:p>
          <a:r>
            <a:rPr lang="zh-CN" altLang="en-US" dirty="0"/>
            <a:t>思维</a:t>
          </a:r>
        </a:p>
      </dgm:t>
    </dgm:pt>
    <dgm:pt modelId="{66908FDB-5350-F04F-B399-0B0DCEFA340E}" type="parTrans" cxnId="{728CF667-E8A3-D24B-BDCE-AA451A6E07E8}">
      <dgm:prSet/>
      <dgm:spPr/>
      <dgm:t>
        <a:bodyPr/>
        <a:lstStyle/>
        <a:p>
          <a:endParaRPr lang="zh-CN" altLang="en-US"/>
        </a:p>
      </dgm:t>
    </dgm:pt>
    <dgm:pt modelId="{1E94F227-BF8B-744B-8831-8F081A87A408}" type="sibTrans" cxnId="{728CF667-E8A3-D24B-BDCE-AA451A6E07E8}">
      <dgm:prSet/>
      <dgm:spPr/>
      <dgm:t>
        <a:bodyPr/>
        <a:lstStyle/>
        <a:p>
          <a:endParaRPr lang="zh-CN" altLang="en-US"/>
        </a:p>
      </dgm:t>
    </dgm:pt>
    <dgm:pt modelId="{8114BE37-B1F9-9442-AF78-0147BD3EA03E}">
      <dgm:prSet phldrT="[文本]"/>
      <dgm:spPr/>
      <dgm:t>
        <a:bodyPr/>
        <a:lstStyle/>
        <a:p>
          <a:r>
            <a:rPr lang="zh-CN" altLang="en-US" dirty="0"/>
            <a:t>心态</a:t>
          </a:r>
        </a:p>
      </dgm:t>
    </dgm:pt>
    <dgm:pt modelId="{01A7F6A7-F1D6-7E4A-95E8-DF74EF2FC1D3}" type="parTrans" cxnId="{BEFF1FEA-0D0D-F048-BF3A-32AF63537859}">
      <dgm:prSet/>
      <dgm:spPr/>
      <dgm:t>
        <a:bodyPr/>
        <a:lstStyle/>
        <a:p>
          <a:endParaRPr lang="zh-CN" altLang="en-US"/>
        </a:p>
      </dgm:t>
    </dgm:pt>
    <dgm:pt modelId="{2C86D617-A920-7245-89A5-FBB7DC1EC62C}" type="sibTrans" cxnId="{BEFF1FEA-0D0D-F048-BF3A-32AF63537859}">
      <dgm:prSet/>
      <dgm:spPr/>
      <dgm:t>
        <a:bodyPr/>
        <a:lstStyle/>
        <a:p>
          <a:endParaRPr lang="zh-CN" altLang="en-US"/>
        </a:p>
      </dgm:t>
    </dgm:pt>
    <dgm:pt modelId="{527BB848-8174-CB49-832A-C1F49AE3AA36}">
      <dgm:prSet phldrT="[文本]"/>
      <dgm:spPr/>
      <dgm:t>
        <a:bodyPr/>
        <a:lstStyle/>
        <a:p>
          <a:r>
            <a:rPr lang="zh-CN" altLang="en-US" dirty="0"/>
            <a:t>眼界</a:t>
          </a:r>
        </a:p>
      </dgm:t>
    </dgm:pt>
    <dgm:pt modelId="{E552B47F-4CC5-144A-A29F-93F964A92C6B}" type="parTrans" cxnId="{73B56036-4D32-624D-9A26-D9D4BCDA4B0D}">
      <dgm:prSet/>
      <dgm:spPr/>
      <dgm:t>
        <a:bodyPr/>
        <a:lstStyle/>
        <a:p>
          <a:endParaRPr lang="zh-CN" altLang="en-US"/>
        </a:p>
      </dgm:t>
    </dgm:pt>
    <dgm:pt modelId="{2FF64A5C-EFF8-4F4A-99FA-6C09B0997E2D}" type="sibTrans" cxnId="{73B56036-4D32-624D-9A26-D9D4BCDA4B0D}">
      <dgm:prSet/>
      <dgm:spPr/>
      <dgm:t>
        <a:bodyPr/>
        <a:lstStyle/>
        <a:p>
          <a:endParaRPr lang="zh-CN" altLang="en-US"/>
        </a:p>
      </dgm:t>
    </dgm:pt>
    <dgm:pt modelId="{C6987E58-17A1-FB40-8020-B304276EED99}" type="pres">
      <dgm:prSet presAssocID="{E97357C8-8F48-E945-A167-A2511A85ADE4}" presName="compositeShape" presStyleCnt="0">
        <dgm:presLayoutVars>
          <dgm:dir/>
          <dgm:resizeHandles/>
        </dgm:presLayoutVars>
      </dgm:prSet>
      <dgm:spPr/>
    </dgm:pt>
    <dgm:pt modelId="{F38FA860-4735-BE49-9361-B12E35CCE929}" type="pres">
      <dgm:prSet presAssocID="{E97357C8-8F48-E945-A167-A2511A85ADE4}" presName="pyramid" presStyleLbl="node1" presStyleIdx="0" presStyleCnt="1"/>
      <dgm:spPr/>
    </dgm:pt>
    <dgm:pt modelId="{12027282-9AF5-D54D-B826-FA731199C094}" type="pres">
      <dgm:prSet presAssocID="{E97357C8-8F48-E945-A167-A2511A85ADE4}" presName="theList" presStyleCnt="0"/>
      <dgm:spPr/>
    </dgm:pt>
    <dgm:pt modelId="{8D1E8C17-B6B0-D242-9B45-F5AB71B6B53E}" type="pres">
      <dgm:prSet presAssocID="{ED9E28B7-9220-DC40-B9FA-85C3F6C5DB21}" presName="aNode" presStyleLbl="fgAcc1" presStyleIdx="0" presStyleCnt="4">
        <dgm:presLayoutVars>
          <dgm:bulletEnabled val="1"/>
        </dgm:presLayoutVars>
      </dgm:prSet>
      <dgm:spPr/>
    </dgm:pt>
    <dgm:pt modelId="{29554158-15A4-BA49-93FC-4340DAA48E2A}" type="pres">
      <dgm:prSet presAssocID="{ED9E28B7-9220-DC40-B9FA-85C3F6C5DB21}" presName="aSpace" presStyleCnt="0"/>
      <dgm:spPr/>
    </dgm:pt>
    <dgm:pt modelId="{0629316E-4638-6B42-80B0-B94636D0BCF3}" type="pres">
      <dgm:prSet presAssocID="{527BB848-8174-CB49-832A-C1F49AE3AA36}" presName="aNode" presStyleLbl="fgAcc1" presStyleIdx="1" presStyleCnt="4">
        <dgm:presLayoutVars>
          <dgm:bulletEnabled val="1"/>
        </dgm:presLayoutVars>
      </dgm:prSet>
      <dgm:spPr/>
    </dgm:pt>
    <dgm:pt modelId="{F0771E9D-24DB-E042-BB6B-9239087D83D7}" type="pres">
      <dgm:prSet presAssocID="{527BB848-8174-CB49-832A-C1F49AE3AA36}" presName="aSpace" presStyleCnt="0"/>
      <dgm:spPr/>
    </dgm:pt>
    <dgm:pt modelId="{B7CF41CC-FC96-5E46-B957-1FF4677612C1}" type="pres">
      <dgm:prSet presAssocID="{52F82F63-2A53-C840-A047-991C15C5B374}" presName="aNode" presStyleLbl="fgAcc1" presStyleIdx="2" presStyleCnt="4">
        <dgm:presLayoutVars>
          <dgm:bulletEnabled val="1"/>
        </dgm:presLayoutVars>
      </dgm:prSet>
      <dgm:spPr/>
    </dgm:pt>
    <dgm:pt modelId="{495731FA-B89C-184C-BC60-3B853B10D8A2}" type="pres">
      <dgm:prSet presAssocID="{52F82F63-2A53-C840-A047-991C15C5B374}" presName="aSpace" presStyleCnt="0"/>
      <dgm:spPr/>
    </dgm:pt>
    <dgm:pt modelId="{B554A35A-38AC-A74E-A215-38C2181E8778}" type="pres">
      <dgm:prSet presAssocID="{8114BE37-B1F9-9442-AF78-0147BD3EA03E}" presName="aNode" presStyleLbl="fgAcc1" presStyleIdx="3" presStyleCnt="4">
        <dgm:presLayoutVars>
          <dgm:bulletEnabled val="1"/>
        </dgm:presLayoutVars>
      </dgm:prSet>
      <dgm:spPr/>
    </dgm:pt>
    <dgm:pt modelId="{732AA0D9-E4AD-C64E-B0AC-09639516A14F}" type="pres">
      <dgm:prSet presAssocID="{8114BE37-B1F9-9442-AF78-0147BD3EA03E}" presName="aSpace" presStyleCnt="0"/>
      <dgm:spPr/>
    </dgm:pt>
  </dgm:ptLst>
  <dgm:cxnLst>
    <dgm:cxn modelId="{73B56036-4D32-624D-9A26-D9D4BCDA4B0D}" srcId="{E97357C8-8F48-E945-A167-A2511A85ADE4}" destId="{527BB848-8174-CB49-832A-C1F49AE3AA36}" srcOrd="1" destOrd="0" parTransId="{E552B47F-4CC5-144A-A29F-93F964A92C6B}" sibTransId="{2FF64A5C-EFF8-4F4A-99FA-6C09B0997E2D}"/>
    <dgm:cxn modelId="{E4A9CF48-2C4C-EB44-850E-1120BCEB6CD0}" type="presOf" srcId="{8114BE37-B1F9-9442-AF78-0147BD3EA03E}" destId="{B554A35A-38AC-A74E-A215-38C2181E8778}" srcOrd="0" destOrd="0" presId="urn:microsoft.com/office/officeart/2005/8/layout/pyramid2"/>
    <dgm:cxn modelId="{99864F4E-D112-454A-B68A-4AB93F8D4231}" type="presOf" srcId="{527BB848-8174-CB49-832A-C1F49AE3AA36}" destId="{0629316E-4638-6B42-80B0-B94636D0BCF3}" srcOrd="0" destOrd="0" presId="urn:microsoft.com/office/officeart/2005/8/layout/pyramid2"/>
    <dgm:cxn modelId="{F77B565F-101F-BA40-AD78-922EE404112A}" type="presOf" srcId="{E97357C8-8F48-E945-A167-A2511A85ADE4}" destId="{C6987E58-17A1-FB40-8020-B304276EED99}" srcOrd="0" destOrd="0" presId="urn:microsoft.com/office/officeart/2005/8/layout/pyramid2"/>
    <dgm:cxn modelId="{728CF667-E8A3-D24B-BDCE-AA451A6E07E8}" srcId="{E97357C8-8F48-E945-A167-A2511A85ADE4}" destId="{52F82F63-2A53-C840-A047-991C15C5B374}" srcOrd="2" destOrd="0" parTransId="{66908FDB-5350-F04F-B399-0B0DCEFA340E}" sibTransId="{1E94F227-BF8B-744B-8831-8F081A87A408}"/>
    <dgm:cxn modelId="{D49F7276-0B83-E541-B567-3B524CA5BC2B}" type="presOf" srcId="{ED9E28B7-9220-DC40-B9FA-85C3F6C5DB21}" destId="{8D1E8C17-B6B0-D242-9B45-F5AB71B6B53E}" srcOrd="0" destOrd="0" presId="urn:microsoft.com/office/officeart/2005/8/layout/pyramid2"/>
    <dgm:cxn modelId="{9E42E3C0-08C7-134A-9290-0C91122A2A84}" srcId="{E97357C8-8F48-E945-A167-A2511A85ADE4}" destId="{ED9E28B7-9220-DC40-B9FA-85C3F6C5DB21}" srcOrd="0" destOrd="0" parTransId="{EE6EA6DF-EA15-8041-ADF4-36413E247729}" sibTransId="{72870ED4-441C-A64E-AE8F-8E5D3688C09B}"/>
    <dgm:cxn modelId="{F07EA7DE-D08A-B44E-9E04-28D93E812393}" type="presOf" srcId="{52F82F63-2A53-C840-A047-991C15C5B374}" destId="{B7CF41CC-FC96-5E46-B957-1FF4677612C1}" srcOrd="0" destOrd="0" presId="urn:microsoft.com/office/officeart/2005/8/layout/pyramid2"/>
    <dgm:cxn modelId="{BEFF1FEA-0D0D-F048-BF3A-32AF63537859}" srcId="{E97357C8-8F48-E945-A167-A2511A85ADE4}" destId="{8114BE37-B1F9-9442-AF78-0147BD3EA03E}" srcOrd="3" destOrd="0" parTransId="{01A7F6A7-F1D6-7E4A-95E8-DF74EF2FC1D3}" sibTransId="{2C86D617-A920-7245-89A5-FBB7DC1EC62C}"/>
    <dgm:cxn modelId="{A4E8084E-9595-6A40-9DD9-3FFCB977F652}" type="presParOf" srcId="{C6987E58-17A1-FB40-8020-B304276EED99}" destId="{F38FA860-4735-BE49-9361-B12E35CCE929}" srcOrd="0" destOrd="0" presId="urn:microsoft.com/office/officeart/2005/8/layout/pyramid2"/>
    <dgm:cxn modelId="{0AE63EE3-7B83-6F45-B17B-A452F2F05EE7}" type="presParOf" srcId="{C6987E58-17A1-FB40-8020-B304276EED99}" destId="{12027282-9AF5-D54D-B826-FA731199C094}" srcOrd="1" destOrd="0" presId="urn:microsoft.com/office/officeart/2005/8/layout/pyramid2"/>
    <dgm:cxn modelId="{B7817BDC-B337-0240-BD3E-32C0D1B404B3}" type="presParOf" srcId="{12027282-9AF5-D54D-B826-FA731199C094}" destId="{8D1E8C17-B6B0-D242-9B45-F5AB71B6B53E}" srcOrd="0" destOrd="0" presId="urn:microsoft.com/office/officeart/2005/8/layout/pyramid2"/>
    <dgm:cxn modelId="{FBFB9A4D-31C4-5842-BE08-72DC5CF63BB4}" type="presParOf" srcId="{12027282-9AF5-D54D-B826-FA731199C094}" destId="{29554158-15A4-BA49-93FC-4340DAA48E2A}" srcOrd="1" destOrd="0" presId="urn:microsoft.com/office/officeart/2005/8/layout/pyramid2"/>
    <dgm:cxn modelId="{4176401A-E6DD-854B-98F8-65DA2BAF4EEA}" type="presParOf" srcId="{12027282-9AF5-D54D-B826-FA731199C094}" destId="{0629316E-4638-6B42-80B0-B94636D0BCF3}" srcOrd="2" destOrd="0" presId="urn:microsoft.com/office/officeart/2005/8/layout/pyramid2"/>
    <dgm:cxn modelId="{8271C96B-18ED-8741-99C6-4337A34C8660}" type="presParOf" srcId="{12027282-9AF5-D54D-B826-FA731199C094}" destId="{F0771E9D-24DB-E042-BB6B-9239087D83D7}" srcOrd="3" destOrd="0" presId="urn:microsoft.com/office/officeart/2005/8/layout/pyramid2"/>
    <dgm:cxn modelId="{4304F8CD-1DDA-E041-9373-BAB59BB95C7A}" type="presParOf" srcId="{12027282-9AF5-D54D-B826-FA731199C094}" destId="{B7CF41CC-FC96-5E46-B957-1FF4677612C1}" srcOrd="4" destOrd="0" presId="urn:microsoft.com/office/officeart/2005/8/layout/pyramid2"/>
    <dgm:cxn modelId="{45798F82-BCEE-9940-8470-D223871A5742}" type="presParOf" srcId="{12027282-9AF5-D54D-B826-FA731199C094}" destId="{495731FA-B89C-184C-BC60-3B853B10D8A2}" srcOrd="5" destOrd="0" presId="urn:microsoft.com/office/officeart/2005/8/layout/pyramid2"/>
    <dgm:cxn modelId="{9D326E0B-1754-6241-9F41-FC3F890B2D2C}" type="presParOf" srcId="{12027282-9AF5-D54D-B826-FA731199C094}" destId="{B554A35A-38AC-A74E-A215-38C2181E8778}" srcOrd="6" destOrd="0" presId="urn:microsoft.com/office/officeart/2005/8/layout/pyramid2"/>
    <dgm:cxn modelId="{C330C753-4635-DF41-ACD8-04A84F187892}" type="presParOf" srcId="{12027282-9AF5-D54D-B826-FA731199C094}" destId="{732AA0D9-E4AD-C64E-B0AC-09639516A14F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75C3901-49D6-454C-A14C-ACE43308A31C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4030907A-8CB4-3D4C-A4E8-642E7B36825B}">
      <dgm:prSet phldrT="[文本]"/>
      <dgm:spPr/>
      <dgm:t>
        <a:bodyPr/>
        <a:lstStyle/>
        <a:p>
          <a:r>
            <a:rPr lang="zh-CN" altLang="en-US" dirty="0"/>
            <a:t>已经或即将到来的 </a:t>
          </a:r>
          <a:r>
            <a:rPr lang="en-US" altLang="zh-CN" dirty="0"/>
            <a:t>35</a:t>
          </a:r>
          <a:r>
            <a:rPr lang="zh-CN" altLang="en-US" dirty="0"/>
            <a:t> 岁危机</a:t>
          </a:r>
        </a:p>
      </dgm:t>
    </dgm:pt>
    <dgm:pt modelId="{C0367D2E-F944-B34F-BDF8-72F227D07DCD}" type="parTrans" cxnId="{C5909A83-3F13-894F-9B9C-110B3AE0E4D3}">
      <dgm:prSet/>
      <dgm:spPr/>
      <dgm:t>
        <a:bodyPr/>
        <a:lstStyle/>
        <a:p>
          <a:endParaRPr lang="zh-CN" altLang="en-US"/>
        </a:p>
      </dgm:t>
    </dgm:pt>
    <dgm:pt modelId="{A01B1CA5-3556-F24C-B700-ADC5115A4B0D}" type="sibTrans" cxnId="{C5909A83-3F13-894F-9B9C-110B3AE0E4D3}">
      <dgm:prSet/>
      <dgm:spPr/>
      <dgm:t>
        <a:bodyPr/>
        <a:lstStyle/>
        <a:p>
          <a:endParaRPr lang="zh-CN" altLang="en-US"/>
        </a:p>
      </dgm:t>
    </dgm:pt>
    <dgm:pt modelId="{CFF9AD23-59FB-5049-AA24-81AB0BD1E65D}">
      <dgm:prSet phldrT="[文本]"/>
      <dgm:spPr/>
      <dgm:t>
        <a:bodyPr/>
        <a:lstStyle/>
        <a:p>
          <a:r>
            <a:rPr lang="en-US" altLang="zh-CN" dirty="0"/>
            <a:t>35</a:t>
          </a:r>
          <a:r>
            <a:rPr lang="zh-CN" altLang="en-US" dirty="0"/>
            <a:t> 岁的忧来自于 </a:t>
          </a:r>
          <a:r>
            <a:rPr lang="en-US" altLang="zh-CN" dirty="0"/>
            <a:t>25</a:t>
          </a:r>
          <a:r>
            <a:rPr lang="zh-CN" altLang="en-US" dirty="0"/>
            <a:t> 岁的迷茫</a:t>
          </a:r>
        </a:p>
      </dgm:t>
    </dgm:pt>
    <dgm:pt modelId="{68D5A71B-0B8E-724F-B9FF-C03A68FD1341}" type="parTrans" cxnId="{382573F9-2E79-1F4D-AEA4-87203F50C844}">
      <dgm:prSet/>
      <dgm:spPr/>
      <dgm:t>
        <a:bodyPr/>
        <a:lstStyle/>
        <a:p>
          <a:endParaRPr lang="zh-CN" altLang="en-US"/>
        </a:p>
      </dgm:t>
    </dgm:pt>
    <dgm:pt modelId="{954D9CEB-D9B7-AD44-ADE7-0049974059CC}" type="sibTrans" cxnId="{382573F9-2E79-1F4D-AEA4-87203F50C844}">
      <dgm:prSet/>
      <dgm:spPr/>
      <dgm:t>
        <a:bodyPr/>
        <a:lstStyle/>
        <a:p>
          <a:endParaRPr lang="zh-CN" altLang="en-US"/>
        </a:p>
      </dgm:t>
    </dgm:pt>
    <dgm:pt modelId="{4C5668A8-D81E-F44A-AD7E-2E1CBBB0BE9E}">
      <dgm:prSet phldrT="[文本]"/>
      <dgm:spPr/>
      <dgm:t>
        <a:bodyPr/>
        <a:lstStyle/>
        <a:p>
          <a:r>
            <a:rPr lang="zh-CN" altLang="en-US" dirty="0"/>
            <a:t>高级程序员的行业性紧缺</a:t>
          </a:r>
        </a:p>
      </dgm:t>
    </dgm:pt>
    <dgm:pt modelId="{E6A4262B-40C1-4442-BCA1-580FBE22F0AF}" type="parTrans" cxnId="{FDE26C77-9EF0-754A-85B6-F52D782B8A7E}">
      <dgm:prSet/>
      <dgm:spPr/>
      <dgm:t>
        <a:bodyPr/>
        <a:lstStyle/>
        <a:p>
          <a:endParaRPr lang="zh-CN" altLang="en-US"/>
        </a:p>
      </dgm:t>
    </dgm:pt>
    <dgm:pt modelId="{D38E0C36-56B6-B94D-BEA9-546A66DE61B5}" type="sibTrans" cxnId="{FDE26C77-9EF0-754A-85B6-F52D782B8A7E}">
      <dgm:prSet/>
      <dgm:spPr/>
      <dgm:t>
        <a:bodyPr/>
        <a:lstStyle/>
        <a:p>
          <a:endParaRPr lang="zh-CN" altLang="en-US"/>
        </a:p>
      </dgm:t>
    </dgm:pt>
    <dgm:pt modelId="{46EBB7A8-4234-594E-AAE5-0F2DDA03FC21}">
      <dgm:prSet phldrT="[文本]"/>
      <dgm:spPr/>
      <dgm:t>
        <a:bodyPr/>
        <a:lstStyle/>
        <a:p>
          <a:r>
            <a:rPr lang="zh-CN" altLang="en-US" dirty="0"/>
            <a:t>怎么解决？</a:t>
          </a:r>
        </a:p>
      </dgm:t>
    </dgm:pt>
    <dgm:pt modelId="{2D467DEA-A263-1742-8246-E81464DDB5B8}" type="parTrans" cxnId="{50710729-6BE2-7D49-A375-B3417AA44F15}">
      <dgm:prSet/>
      <dgm:spPr/>
      <dgm:t>
        <a:bodyPr/>
        <a:lstStyle/>
        <a:p>
          <a:endParaRPr lang="zh-CN" altLang="en-US"/>
        </a:p>
      </dgm:t>
    </dgm:pt>
    <dgm:pt modelId="{4D110B8E-6949-F54A-8063-A65005F5436F}" type="sibTrans" cxnId="{50710729-6BE2-7D49-A375-B3417AA44F15}">
      <dgm:prSet/>
      <dgm:spPr/>
      <dgm:t>
        <a:bodyPr/>
        <a:lstStyle/>
        <a:p>
          <a:endParaRPr lang="zh-CN" altLang="en-US"/>
        </a:p>
      </dgm:t>
    </dgm:pt>
    <dgm:pt modelId="{C991E77F-9734-864C-BBCD-A4480DA53A72}">
      <dgm:prSet phldrT="[文本]"/>
      <dgm:spPr/>
      <dgm:t>
        <a:bodyPr/>
        <a:lstStyle/>
        <a:p>
          <a:r>
            <a:rPr lang="zh-CN" altLang="en-US" dirty="0"/>
            <a:t>尽早投资自己，你只要比别人早一点点</a:t>
          </a:r>
        </a:p>
      </dgm:t>
    </dgm:pt>
    <dgm:pt modelId="{A90AE320-320A-9B47-AA83-2C954B427980}" type="parTrans" cxnId="{3626C5AC-D25E-8A46-8B79-8E1CF9A21E14}">
      <dgm:prSet/>
      <dgm:spPr/>
      <dgm:t>
        <a:bodyPr/>
        <a:lstStyle/>
        <a:p>
          <a:endParaRPr lang="zh-CN" altLang="en-US"/>
        </a:p>
      </dgm:t>
    </dgm:pt>
    <dgm:pt modelId="{7ED494A6-FFF5-C849-AA93-CE6026186AB4}" type="sibTrans" cxnId="{3626C5AC-D25E-8A46-8B79-8E1CF9A21E14}">
      <dgm:prSet/>
      <dgm:spPr/>
      <dgm:t>
        <a:bodyPr/>
        <a:lstStyle/>
        <a:p>
          <a:endParaRPr lang="zh-CN" altLang="en-US"/>
        </a:p>
      </dgm:t>
    </dgm:pt>
    <dgm:pt modelId="{E55096BD-5EA7-2441-886F-E9BB16D94E36}">
      <dgm:prSet phldrT="[文本]"/>
      <dgm:spPr/>
      <dgm:t>
        <a:bodyPr/>
        <a:lstStyle/>
        <a:p>
          <a:r>
            <a:rPr lang="zh-CN" altLang="en-US" dirty="0"/>
            <a:t>公司培养内生力量，不要只想找现成的</a:t>
          </a:r>
        </a:p>
      </dgm:t>
    </dgm:pt>
    <dgm:pt modelId="{16336DBF-95AE-C540-9541-61B791051236}" type="parTrans" cxnId="{8B5D8625-4353-3944-B208-CDEDEE2CA2AE}">
      <dgm:prSet/>
      <dgm:spPr/>
      <dgm:t>
        <a:bodyPr/>
        <a:lstStyle/>
        <a:p>
          <a:endParaRPr lang="zh-CN" altLang="en-US"/>
        </a:p>
      </dgm:t>
    </dgm:pt>
    <dgm:pt modelId="{CC8028E8-CC68-0840-BB8C-96E329C00534}" type="sibTrans" cxnId="{8B5D8625-4353-3944-B208-CDEDEE2CA2AE}">
      <dgm:prSet/>
      <dgm:spPr/>
      <dgm:t>
        <a:bodyPr/>
        <a:lstStyle/>
        <a:p>
          <a:endParaRPr lang="zh-CN" altLang="en-US"/>
        </a:p>
      </dgm:t>
    </dgm:pt>
    <dgm:pt modelId="{0004F554-C5DF-9347-AFBD-167E634A2144}">
      <dgm:prSet phldrT="[文本]"/>
      <dgm:spPr/>
      <dgm:t>
        <a:bodyPr/>
        <a:lstStyle/>
        <a:p>
          <a:r>
            <a:rPr lang="zh-CN" altLang="en-US" dirty="0"/>
            <a:t>给予时间与自由，比给钱有用</a:t>
          </a:r>
        </a:p>
      </dgm:t>
    </dgm:pt>
    <dgm:pt modelId="{0C246EE1-6E27-D844-8741-963AE7BC8905}" type="parTrans" cxnId="{AF70D8BF-1C76-F74E-A334-D0D833CDC4E6}">
      <dgm:prSet/>
      <dgm:spPr/>
      <dgm:t>
        <a:bodyPr/>
        <a:lstStyle/>
        <a:p>
          <a:endParaRPr lang="zh-CN" altLang="en-US"/>
        </a:p>
      </dgm:t>
    </dgm:pt>
    <dgm:pt modelId="{77747EBE-BC73-4E48-8EC2-CE7E60698CF7}" type="sibTrans" cxnId="{AF70D8BF-1C76-F74E-A334-D0D833CDC4E6}">
      <dgm:prSet/>
      <dgm:spPr/>
      <dgm:t>
        <a:bodyPr/>
        <a:lstStyle/>
        <a:p>
          <a:endParaRPr lang="zh-CN" altLang="en-US"/>
        </a:p>
      </dgm:t>
    </dgm:pt>
    <dgm:pt modelId="{D210D66F-B5CC-594A-B92E-D7163F648A9E}">
      <dgm:prSet phldrT="[文本]"/>
      <dgm:spPr/>
      <dgm:t>
        <a:bodyPr/>
        <a:lstStyle/>
        <a:p>
          <a:r>
            <a:rPr lang="zh-CN" altLang="en-US" dirty="0"/>
            <a:t>给能者多一些挑战而不是让能者多劳</a:t>
          </a:r>
        </a:p>
      </dgm:t>
    </dgm:pt>
    <dgm:pt modelId="{2B2B763D-99C0-7047-9623-87EE7E74DDED}" type="parTrans" cxnId="{0ACA8ED8-9DF4-CF4A-BC47-3C6B8EA9B68D}">
      <dgm:prSet/>
      <dgm:spPr/>
      <dgm:t>
        <a:bodyPr/>
        <a:lstStyle/>
        <a:p>
          <a:endParaRPr lang="zh-CN" altLang="en-US"/>
        </a:p>
      </dgm:t>
    </dgm:pt>
    <dgm:pt modelId="{DF8CC98B-DFF9-2A44-A822-C546D2965CB4}" type="sibTrans" cxnId="{0ACA8ED8-9DF4-CF4A-BC47-3C6B8EA9B68D}">
      <dgm:prSet/>
      <dgm:spPr/>
      <dgm:t>
        <a:bodyPr/>
        <a:lstStyle/>
        <a:p>
          <a:endParaRPr lang="zh-CN" altLang="en-US"/>
        </a:p>
      </dgm:t>
    </dgm:pt>
    <dgm:pt modelId="{351AEC65-ADCC-054A-BA4D-0B6B1BBE8BD4}" type="pres">
      <dgm:prSet presAssocID="{075C3901-49D6-454C-A14C-ACE43308A31C}" presName="linear" presStyleCnt="0">
        <dgm:presLayoutVars>
          <dgm:animLvl val="lvl"/>
          <dgm:resizeHandles val="exact"/>
        </dgm:presLayoutVars>
      </dgm:prSet>
      <dgm:spPr/>
    </dgm:pt>
    <dgm:pt modelId="{AEF3CBA2-B88F-844D-AEB8-B7702595A373}" type="pres">
      <dgm:prSet presAssocID="{4030907A-8CB4-3D4C-A4E8-642E7B36825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8B9DFC7-567D-5443-A99F-6AE729849AE7}" type="pres">
      <dgm:prSet presAssocID="{4030907A-8CB4-3D4C-A4E8-642E7B36825B}" presName="childText" presStyleLbl="revTx" presStyleIdx="0" presStyleCnt="2">
        <dgm:presLayoutVars>
          <dgm:bulletEnabled val="1"/>
        </dgm:presLayoutVars>
      </dgm:prSet>
      <dgm:spPr/>
    </dgm:pt>
    <dgm:pt modelId="{D00AC6C2-2281-2F4E-9FF3-54759FCCA303}" type="pres">
      <dgm:prSet presAssocID="{4C5668A8-D81E-F44A-AD7E-2E1CBBB0BE9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47C86DD-DA5B-9D4F-9EF0-350A7843F403}" type="pres">
      <dgm:prSet presAssocID="{D38E0C36-56B6-B94D-BEA9-546A66DE61B5}" presName="spacer" presStyleCnt="0"/>
      <dgm:spPr/>
    </dgm:pt>
    <dgm:pt modelId="{3FEE518B-16B3-4E4F-AAC8-9E670925CB13}" type="pres">
      <dgm:prSet presAssocID="{46EBB7A8-4234-594E-AAE5-0F2DDA03FC2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90C7850C-52B9-F843-8861-23171ADEB46D}" type="pres">
      <dgm:prSet presAssocID="{46EBB7A8-4234-594E-AAE5-0F2DDA03FC2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AF4A131C-3A5C-4E40-93BD-B6D19C85BE81}" type="presOf" srcId="{CFF9AD23-59FB-5049-AA24-81AB0BD1E65D}" destId="{D8B9DFC7-567D-5443-A99F-6AE729849AE7}" srcOrd="0" destOrd="0" presId="urn:microsoft.com/office/officeart/2005/8/layout/vList2"/>
    <dgm:cxn modelId="{8B5D8625-4353-3944-B208-CDEDEE2CA2AE}" srcId="{46EBB7A8-4234-594E-AAE5-0F2DDA03FC21}" destId="{E55096BD-5EA7-2441-886F-E9BB16D94E36}" srcOrd="1" destOrd="0" parTransId="{16336DBF-95AE-C540-9541-61B791051236}" sibTransId="{CC8028E8-CC68-0840-BB8C-96E329C00534}"/>
    <dgm:cxn modelId="{A0396628-FBC8-BE43-9B18-1BC1F65CBDEE}" type="presOf" srcId="{075C3901-49D6-454C-A14C-ACE43308A31C}" destId="{351AEC65-ADCC-054A-BA4D-0B6B1BBE8BD4}" srcOrd="0" destOrd="0" presId="urn:microsoft.com/office/officeart/2005/8/layout/vList2"/>
    <dgm:cxn modelId="{50710729-6BE2-7D49-A375-B3417AA44F15}" srcId="{075C3901-49D6-454C-A14C-ACE43308A31C}" destId="{46EBB7A8-4234-594E-AAE5-0F2DDA03FC21}" srcOrd="2" destOrd="0" parTransId="{2D467DEA-A263-1742-8246-E81464DDB5B8}" sibTransId="{4D110B8E-6949-F54A-8063-A65005F5436F}"/>
    <dgm:cxn modelId="{6C2BFA2F-45B1-A54F-9C93-68AE1D55F89E}" type="presOf" srcId="{46EBB7A8-4234-594E-AAE5-0F2DDA03FC21}" destId="{3FEE518B-16B3-4E4F-AAC8-9E670925CB13}" srcOrd="0" destOrd="0" presId="urn:microsoft.com/office/officeart/2005/8/layout/vList2"/>
    <dgm:cxn modelId="{F7217661-D3EC-F14D-BC68-FDEC9A9AFA28}" type="presOf" srcId="{0004F554-C5DF-9347-AFBD-167E634A2144}" destId="{90C7850C-52B9-F843-8861-23171ADEB46D}" srcOrd="0" destOrd="2" presId="urn:microsoft.com/office/officeart/2005/8/layout/vList2"/>
    <dgm:cxn modelId="{FDE26C77-9EF0-754A-85B6-F52D782B8A7E}" srcId="{075C3901-49D6-454C-A14C-ACE43308A31C}" destId="{4C5668A8-D81E-F44A-AD7E-2E1CBBB0BE9E}" srcOrd="1" destOrd="0" parTransId="{E6A4262B-40C1-4442-BCA1-580FBE22F0AF}" sibTransId="{D38E0C36-56B6-B94D-BEA9-546A66DE61B5}"/>
    <dgm:cxn modelId="{181F4378-092F-C549-B4FA-5806F8B01841}" type="presOf" srcId="{E55096BD-5EA7-2441-886F-E9BB16D94E36}" destId="{90C7850C-52B9-F843-8861-23171ADEB46D}" srcOrd="0" destOrd="1" presId="urn:microsoft.com/office/officeart/2005/8/layout/vList2"/>
    <dgm:cxn modelId="{C5909A83-3F13-894F-9B9C-110B3AE0E4D3}" srcId="{075C3901-49D6-454C-A14C-ACE43308A31C}" destId="{4030907A-8CB4-3D4C-A4E8-642E7B36825B}" srcOrd="0" destOrd="0" parTransId="{C0367D2E-F944-B34F-BDF8-72F227D07DCD}" sibTransId="{A01B1CA5-3556-F24C-B700-ADC5115A4B0D}"/>
    <dgm:cxn modelId="{3626C5AC-D25E-8A46-8B79-8E1CF9A21E14}" srcId="{46EBB7A8-4234-594E-AAE5-0F2DDA03FC21}" destId="{C991E77F-9734-864C-BBCD-A4480DA53A72}" srcOrd="0" destOrd="0" parTransId="{A90AE320-320A-9B47-AA83-2C954B427980}" sibTransId="{7ED494A6-FFF5-C849-AA93-CE6026186AB4}"/>
    <dgm:cxn modelId="{EC4086AE-E8BF-6242-A001-2CD778071633}" type="presOf" srcId="{4030907A-8CB4-3D4C-A4E8-642E7B36825B}" destId="{AEF3CBA2-B88F-844D-AEB8-B7702595A373}" srcOrd="0" destOrd="0" presId="urn:microsoft.com/office/officeart/2005/8/layout/vList2"/>
    <dgm:cxn modelId="{118443B3-BFB8-054B-B9BC-09C282570E93}" type="presOf" srcId="{C991E77F-9734-864C-BBCD-A4480DA53A72}" destId="{90C7850C-52B9-F843-8861-23171ADEB46D}" srcOrd="0" destOrd="0" presId="urn:microsoft.com/office/officeart/2005/8/layout/vList2"/>
    <dgm:cxn modelId="{AF70D8BF-1C76-F74E-A334-D0D833CDC4E6}" srcId="{46EBB7A8-4234-594E-AAE5-0F2DDA03FC21}" destId="{0004F554-C5DF-9347-AFBD-167E634A2144}" srcOrd="2" destOrd="0" parTransId="{0C246EE1-6E27-D844-8741-963AE7BC8905}" sibTransId="{77747EBE-BC73-4E48-8EC2-CE7E60698CF7}"/>
    <dgm:cxn modelId="{0ACA8ED8-9DF4-CF4A-BC47-3C6B8EA9B68D}" srcId="{46EBB7A8-4234-594E-AAE5-0F2DDA03FC21}" destId="{D210D66F-B5CC-594A-B92E-D7163F648A9E}" srcOrd="3" destOrd="0" parTransId="{2B2B763D-99C0-7047-9623-87EE7E74DDED}" sibTransId="{DF8CC98B-DFF9-2A44-A822-C546D2965CB4}"/>
    <dgm:cxn modelId="{596E9FEF-CAD8-8849-9B37-1F1213F224BD}" type="presOf" srcId="{D210D66F-B5CC-594A-B92E-D7163F648A9E}" destId="{90C7850C-52B9-F843-8861-23171ADEB46D}" srcOrd="0" destOrd="3" presId="urn:microsoft.com/office/officeart/2005/8/layout/vList2"/>
    <dgm:cxn modelId="{D6CD7FF2-C614-A448-A358-550E6F5562CB}" type="presOf" srcId="{4C5668A8-D81E-F44A-AD7E-2E1CBBB0BE9E}" destId="{D00AC6C2-2281-2F4E-9FF3-54759FCCA303}" srcOrd="0" destOrd="0" presId="urn:microsoft.com/office/officeart/2005/8/layout/vList2"/>
    <dgm:cxn modelId="{382573F9-2E79-1F4D-AEA4-87203F50C844}" srcId="{4030907A-8CB4-3D4C-A4E8-642E7B36825B}" destId="{CFF9AD23-59FB-5049-AA24-81AB0BD1E65D}" srcOrd="0" destOrd="0" parTransId="{68D5A71B-0B8E-724F-B9FF-C03A68FD1341}" sibTransId="{954D9CEB-D9B7-AD44-ADE7-0049974059CC}"/>
    <dgm:cxn modelId="{DEC3C557-45BB-354F-A54B-18DC78704710}" type="presParOf" srcId="{351AEC65-ADCC-054A-BA4D-0B6B1BBE8BD4}" destId="{AEF3CBA2-B88F-844D-AEB8-B7702595A373}" srcOrd="0" destOrd="0" presId="urn:microsoft.com/office/officeart/2005/8/layout/vList2"/>
    <dgm:cxn modelId="{ED4AF976-E0D1-8F48-9C1F-470274D9C733}" type="presParOf" srcId="{351AEC65-ADCC-054A-BA4D-0B6B1BBE8BD4}" destId="{D8B9DFC7-567D-5443-A99F-6AE729849AE7}" srcOrd="1" destOrd="0" presId="urn:microsoft.com/office/officeart/2005/8/layout/vList2"/>
    <dgm:cxn modelId="{DC701A8E-9336-6D4D-BFBA-E64DDE4B01DF}" type="presParOf" srcId="{351AEC65-ADCC-054A-BA4D-0B6B1BBE8BD4}" destId="{D00AC6C2-2281-2F4E-9FF3-54759FCCA303}" srcOrd="2" destOrd="0" presId="urn:microsoft.com/office/officeart/2005/8/layout/vList2"/>
    <dgm:cxn modelId="{F7BE85EE-7D26-2143-89B0-3709459A1EA3}" type="presParOf" srcId="{351AEC65-ADCC-054A-BA4D-0B6B1BBE8BD4}" destId="{247C86DD-DA5B-9D4F-9EF0-350A7843F403}" srcOrd="3" destOrd="0" presId="urn:microsoft.com/office/officeart/2005/8/layout/vList2"/>
    <dgm:cxn modelId="{04D1D861-4C54-E540-A799-0502C773713D}" type="presParOf" srcId="{351AEC65-ADCC-054A-BA4D-0B6B1BBE8BD4}" destId="{3FEE518B-16B3-4E4F-AAC8-9E670925CB13}" srcOrd="4" destOrd="0" presId="urn:microsoft.com/office/officeart/2005/8/layout/vList2"/>
    <dgm:cxn modelId="{C6A93AA7-32EA-974E-87EF-EC25B6DCF75B}" type="presParOf" srcId="{351AEC65-ADCC-054A-BA4D-0B6B1BBE8BD4}" destId="{90C7850C-52B9-F843-8861-23171ADEB46D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20E16C9-0A3A-834B-8DD5-97EE627F5099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651B3FE-3368-4C48-99E0-F22F2F5F33EF}">
      <dgm:prSet phldrT="[文本]"/>
      <dgm:spPr/>
      <dgm:t>
        <a:bodyPr/>
        <a:lstStyle/>
        <a:p>
          <a:r>
            <a:rPr lang="zh-CN" altLang="en-US" dirty="0"/>
            <a:t>抬高视角，世界大不同</a:t>
          </a:r>
        </a:p>
      </dgm:t>
    </dgm:pt>
    <dgm:pt modelId="{0BDEF1DD-4E4B-EA4D-BCBC-A316BC481797}" type="parTrans" cxnId="{84A4CD97-D36D-C54B-88E1-51E57A9C7592}">
      <dgm:prSet/>
      <dgm:spPr/>
      <dgm:t>
        <a:bodyPr/>
        <a:lstStyle/>
        <a:p>
          <a:endParaRPr lang="zh-CN" altLang="en-US"/>
        </a:p>
      </dgm:t>
    </dgm:pt>
    <dgm:pt modelId="{C17FDECB-8AB5-E940-A1E8-F4F7C8232D5E}" type="sibTrans" cxnId="{84A4CD97-D36D-C54B-88E1-51E57A9C7592}">
      <dgm:prSet/>
      <dgm:spPr/>
      <dgm:t>
        <a:bodyPr/>
        <a:lstStyle/>
        <a:p>
          <a:endParaRPr lang="zh-CN" altLang="en-US"/>
        </a:p>
      </dgm:t>
    </dgm:pt>
    <dgm:pt modelId="{8DAE62F8-80EC-B140-9D7C-E77C990FA96E}">
      <dgm:prSet phldrT="[文本]"/>
      <dgm:spPr/>
      <dgm:t>
        <a:bodyPr/>
        <a:lstStyle/>
        <a:p>
          <a:r>
            <a:rPr lang="zh-CN" altLang="en-US" dirty="0"/>
            <a:t>纷繁复杂的技术背后，是对称与统一</a:t>
          </a:r>
        </a:p>
      </dgm:t>
    </dgm:pt>
    <dgm:pt modelId="{27A77DA1-BD0B-B94E-B141-C3B6F15A5273}" type="parTrans" cxnId="{1D84C39D-35C2-FB43-99E7-1E33DADA07FF}">
      <dgm:prSet/>
      <dgm:spPr/>
      <dgm:t>
        <a:bodyPr/>
        <a:lstStyle/>
        <a:p>
          <a:endParaRPr lang="zh-CN" altLang="en-US"/>
        </a:p>
      </dgm:t>
    </dgm:pt>
    <dgm:pt modelId="{FE506205-0088-BD40-A8CA-92A874FC6C60}" type="sibTrans" cxnId="{1D84C39D-35C2-FB43-99E7-1E33DADA07FF}">
      <dgm:prSet/>
      <dgm:spPr/>
      <dgm:t>
        <a:bodyPr/>
        <a:lstStyle/>
        <a:p>
          <a:endParaRPr lang="zh-CN" altLang="en-US"/>
        </a:p>
      </dgm:t>
    </dgm:pt>
    <dgm:pt modelId="{2726E8A1-8953-5A4C-9CE0-56D51725DADF}">
      <dgm:prSet phldrT="[文本]"/>
      <dgm:spPr/>
      <dgm:t>
        <a:bodyPr/>
        <a:lstStyle/>
        <a:p>
          <a:r>
            <a:rPr lang="zh-CN" altLang="en-US" dirty="0"/>
            <a:t>鱼跃此时海，花开彼岸天</a:t>
          </a:r>
        </a:p>
      </dgm:t>
    </dgm:pt>
    <dgm:pt modelId="{165695A8-B4D8-054A-B0D8-E09E213550FF}" type="parTrans" cxnId="{83922C24-23B2-8349-A934-C9FF664B2740}">
      <dgm:prSet/>
      <dgm:spPr/>
      <dgm:t>
        <a:bodyPr/>
        <a:lstStyle/>
        <a:p>
          <a:endParaRPr lang="zh-CN" altLang="en-US"/>
        </a:p>
      </dgm:t>
    </dgm:pt>
    <dgm:pt modelId="{5C7F2192-FE60-034A-8ED4-ABA51F218EBB}" type="sibTrans" cxnId="{83922C24-23B2-8349-A934-C9FF664B2740}">
      <dgm:prSet/>
      <dgm:spPr/>
      <dgm:t>
        <a:bodyPr/>
        <a:lstStyle/>
        <a:p>
          <a:endParaRPr lang="zh-CN" altLang="en-US"/>
        </a:p>
      </dgm:t>
    </dgm:pt>
    <dgm:pt modelId="{9747C526-2289-8E49-B90E-78FFBEE40C21}">
      <dgm:prSet phldrT="[文本]"/>
      <dgm:spPr/>
      <dgm:t>
        <a:bodyPr/>
        <a:lstStyle/>
        <a:p>
          <a:r>
            <a:rPr lang="zh-CN" altLang="en-US" dirty="0"/>
            <a:t>多出去走走，不要丢了你的好奇心</a:t>
          </a:r>
        </a:p>
      </dgm:t>
    </dgm:pt>
    <dgm:pt modelId="{5D539BC0-3515-0D49-86F4-72145C7DA254}" type="parTrans" cxnId="{DF8ADE9E-46D9-744A-AF2E-BB5ACD1857CC}">
      <dgm:prSet/>
      <dgm:spPr/>
      <dgm:t>
        <a:bodyPr/>
        <a:lstStyle/>
        <a:p>
          <a:endParaRPr lang="zh-CN" altLang="en-US"/>
        </a:p>
      </dgm:t>
    </dgm:pt>
    <dgm:pt modelId="{036A3FF7-D8B1-5E46-9CFD-25844DC2E414}" type="sibTrans" cxnId="{DF8ADE9E-46D9-744A-AF2E-BB5ACD1857CC}">
      <dgm:prSet/>
      <dgm:spPr/>
      <dgm:t>
        <a:bodyPr/>
        <a:lstStyle/>
        <a:p>
          <a:endParaRPr lang="zh-CN" altLang="en-US"/>
        </a:p>
      </dgm:t>
    </dgm:pt>
    <dgm:pt modelId="{93747547-CE50-694F-9604-69E405A56180}">
      <dgm:prSet phldrT="[文本]"/>
      <dgm:spPr/>
      <dgm:t>
        <a:bodyPr/>
        <a:lstStyle/>
        <a:p>
          <a:r>
            <a:rPr lang="zh-CN" altLang="en-US" dirty="0"/>
            <a:t>别画地为牢，给自己更广阔的天地</a:t>
          </a:r>
        </a:p>
      </dgm:t>
    </dgm:pt>
    <dgm:pt modelId="{1320D69A-95FF-8B48-8D30-2DA19EFA762E}" type="parTrans" cxnId="{60ACB343-E0C8-0547-B2A7-5691F6301456}">
      <dgm:prSet/>
      <dgm:spPr/>
      <dgm:t>
        <a:bodyPr/>
        <a:lstStyle/>
        <a:p>
          <a:endParaRPr lang="zh-CN" altLang="en-US"/>
        </a:p>
      </dgm:t>
    </dgm:pt>
    <dgm:pt modelId="{6A40E20C-8E4B-8644-B2D9-2E478D0404E0}" type="sibTrans" cxnId="{60ACB343-E0C8-0547-B2A7-5691F6301456}">
      <dgm:prSet/>
      <dgm:spPr/>
      <dgm:t>
        <a:bodyPr/>
        <a:lstStyle/>
        <a:p>
          <a:endParaRPr lang="zh-CN" altLang="en-US"/>
        </a:p>
      </dgm:t>
    </dgm:pt>
    <dgm:pt modelId="{ABE91D6E-AF56-824B-8552-323B7DB01712}">
      <dgm:prSet phldrT="[文本]"/>
      <dgm:spPr/>
      <dgm:t>
        <a:bodyPr/>
        <a:lstStyle/>
        <a:p>
          <a:r>
            <a:rPr lang="zh-CN" altLang="en-US"/>
            <a:t>思考你的职业规划</a:t>
          </a:r>
          <a:endParaRPr lang="zh-CN" altLang="en-US" dirty="0"/>
        </a:p>
      </dgm:t>
    </dgm:pt>
    <dgm:pt modelId="{09A98782-0F1D-4E4E-BD80-5CB752736684}" type="parTrans" cxnId="{E5655FB0-87BB-4949-85BB-A5C1E02123D8}">
      <dgm:prSet/>
      <dgm:spPr/>
      <dgm:t>
        <a:bodyPr/>
        <a:lstStyle/>
        <a:p>
          <a:endParaRPr lang="zh-CN" altLang="en-US"/>
        </a:p>
      </dgm:t>
    </dgm:pt>
    <dgm:pt modelId="{176333EE-7882-5B46-B6D8-3667AEE9C438}" type="sibTrans" cxnId="{E5655FB0-87BB-4949-85BB-A5C1E02123D8}">
      <dgm:prSet/>
      <dgm:spPr/>
      <dgm:t>
        <a:bodyPr/>
        <a:lstStyle/>
        <a:p>
          <a:endParaRPr lang="zh-CN" altLang="en-US"/>
        </a:p>
      </dgm:t>
    </dgm:pt>
    <dgm:pt modelId="{A561E6ED-8A3A-EE41-BB03-EA0F4746E18D}">
      <dgm:prSet phldrT="[文本]"/>
      <dgm:spPr/>
      <dgm:t>
        <a:bodyPr/>
        <a:lstStyle/>
        <a:p>
          <a:r>
            <a:rPr lang="zh-CN" altLang="en-US" dirty="0"/>
            <a:t>不要过分沉迷具体技术</a:t>
          </a:r>
        </a:p>
      </dgm:t>
    </dgm:pt>
    <dgm:pt modelId="{41AE6459-71C0-8447-8146-9F963E0C4013}" type="parTrans" cxnId="{B7C88C01-43EA-E748-A93F-E8E863037656}">
      <dgm:prSet/>
      <dgm:spPr/>
      <dgm:t>
        <a:bodyPr/>
        <a:lstStyle/>
        <a:p>
          <a:endParaRPr lang="zh-CN" altLang="en-US"/>
        </a:p>
      </dgm:t>
    </dgm:pt>
    <dgm:pt modelId="{283E8635-ECA2-3942-9CE2-0FCBE5BE5654}" type="sibTrans" cxnId="{B7C88C01-43EA-E748-A93F-E8E863037656}">
      <dgm:prSet/>
      <dgm:spPr/>
      <dgm:t>
        <a:bodyPr/>
        <a:lstStyle/>
        <a:p>
          <a:endParaRPr lang="zh-CN" altLang="en-US"/>
        </a:p>
      </dgm:t>
    </dgm:pt>
    <dgm:pt modelId="{2358F0E1-03DC-C940-B8B4-9BDAEFF7CD17}" type="pres">
      <dgm:prSet presAssocID="{520E16C9-0A3A-834B-8DD5-97EE627F5099}" presName="linear" presStyleCnt="0">
        <dgm:presLayoutVars>
          <dgm:animLvl val="lvl"/>
          <dgm:resizeHandles val="exact"/>
        </dgm:presLayoutVars>
      </dgm:prSet>
      <dgm:spPr/>
    </dgm:pt>
    <dgm:pt modelId="{C220233C-DC35-4742-AB6C-CEB48F18A8A9}" type="pres">
      <dgm:prSet presAssocID="{ABE91D6E-AF56-824B-8552-323B7DB0171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9DE9BC1-DC2B-F448-9AEB-260AF965E447}" type="pres">
      <dgm:prSet presAssocID="{176333EE-7882-5B46-B6D8-3667AEE9C438}" presName="spacer" presStyleCnt="0"/>
      <dgm:spPr/>
    </dgm:pt>
    <dgm:pt modelId="{81C07438-09C2-9D4E-9364-E8942D0FAE21}" type="pres">
      <dgm:prSet presAssocID="{E651B3FE-3368-4C48-99E0-F22F2F5F33E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93770C57-D981-1045-A6A2-7ED446B4A549}" type="pres">
      <dgm:prSet presAssocID="{E651B3FE-3368-4C48-99E0-F22F2F5F33EF}" presName="childText" presStyleLbl="revTx" presStyleIdx="0" presStyleCnt="2">
        <dgm:presLayoutVars>
          <dgm:bulletEnabled val="1"/>
        </dgm:presLayoutVars>
      </dgm:prSet>
      <dgm:spPr/>
    </dgm:pt>
    <dgm:pt modelId="{51CDA3E5-7502-D94F-A3C7-C35FB4214188}" type="pres">
      <dgm:prSet presAssocID="{2726E8A1-8953-5A4C-9CE0-56D51725DADF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5EA076D-CDC9-AB4A-B10F-C87FE77883DB}" type="pres">
      <dgm:prSet presAssocID="{2726E8A1-8953-5A4C-9CE0-56D51725DADF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7C88C01-43EA-E748-A93F-E8E863037656}" srcId="{E651B3FE-3368-4C48-99E0-F22F2F5F33EF}" destId="{A561E6ED-8A3A-EE41-BB03-EA0F4746E18D}" srcOrd="1" destOrd="0" parTransId="{41AE6459-71C0-8447-8146-9F963E0C4013}" sibTransId="{283E8635-ECA2-3942-9CE2-0FCBE5BE5654}"/>
    <dgm:cxn modelId="{83922C24-23B2-8349-A934-C9FF664B2740}" srcId="{520E16C9-0A3A-834B-8DD5-97EE627F5099}" destId="{2726E8A1-8953-5A4C-9CE0-56D51725DADF}" srcOrd="2" destOrd="0" parTransId="{165695A8-B4D8-054A-B0D8-E09E213550FF}" sibTransId="{5C7F2192-FE60-034A-8ED4-ABA51F218EBB}"/>
    <dgm:cxn modelId="{BD49B635-8A7B-7F4D-8840-0BCC2C85D9F4}" type="presOf" srcId="{2726E8A1-8953-5A4C-9CE0-56D51725DADF}" destId="{51CDA3E5-7502-D94F-A3C7-C35FB4214188}" srcOrd="0" destOrd="0" presId="urn:microsoft.com/office/officeart/2005/8/layout/vList2"/>
    <dgm:cxn modelId="{229E9D3B-3396-0E41-8BEB-0E77FCE57F29}" type="presOf" srcId="{E651B3FE-3368-4C48-99E0-F22F2F5F33EF}" destId="{81C07438-09C2-9D4E-9364-E8942D0FAE21}" srcOrd="0" destOrd="0" presId="urn:microsoft.com/office/officeart/2005/8/layout/vList2"/>
    <dgm:cxn modelId="{60ACB343-E0C8-0547-B2A7-5691F6301456}" srcId="{2726E8A1-8953-5A4C-9CE0-56D51725DADF}" destId="{93747547-CE50-694F-9604-69E405A56180}" srcOrd="0" destOrd="0" parTransId="{1320D69A-95FF-8B48-8D30-2DA19EFA762E}" sibTransId="{6A40E20C-8E4B-8644-B2D9-2E478D0404E0}"/>
    <dgm:cxn modelId="{5F144D5D-5046-0942-96C9-21DE2779EC90}" type="presOf" srcId="{93747547-CE50-694F-9604-69E405A56180}" destId="{D5EA076D-CDC9-AB4A-B10F-C87FE77883DB}" srcOrd="0" destOrd="0" presId="urn:microsoft.com/office/officeart/2005/8/layout/vList2"/>
    <dgm:cxn modelId="{855FDC7B-008B-BE4C-A58C-43C03B2E9AA9}" type="presOf" srcId="{ABE91D6E-AF56-824B-8552-323B7DB01712}" destId="{C220233C-DC35-4742-AB6C-CEB48F18A8A9}" srcOrd="0" destOrd="0" presId="urn:microsoft.com/office/officeart/2005/8/layout/vList2"/>
    <dgm:cxn modelId="{84A4CD97-D36D-C54B-88E1-51E57A9C7592}" srcId="{520E16C9-0A3A-834B-8DD5-97EE627F5099}" destId="{E651B3FE-3368-4C48-99E0-F22F2F5F33EF}" srcOrd="1" destOrd="0" parTransId="{0BDEF1DD-4E4B-EA4D-BCBC-A316BC481797}" sibTransId="{C17FDECB-8AB5-E940-A1E8-F4F7C8232D5E}"/>
    <dgm:cxn modelId="{C948C29A-0094-C041-A22D-32AE2665321D}" type="presOf" srcId="{8DAE62F8-80EC-B140-9D7C-E77C990FA96E}" destId="{93770C57-D981-1045-A6A2-7ED446B4A549}" srcOrd="0" destOrd="0" presId="urn:microsoft.com/office/officeart/2005/8/layout/vList2"/>
    <dgm:cxn modelId="{1D84C39D-35C2-FB43-99E7-1E33DADA07FF}" srcId="{E651B3FE-3368-4C48-99E0-F22F2F5F33EF}" destId="{8DAE62F8-80EC-B140-9D7C-E77C990FA96E}" srcOrd="0" destOrd="0" parTransId="{27A77DA1-BD0B-B94E-B141-C3B6F15A5273}" sibTransId="{FE506205-0088-BD40-A8CA-92A874FC6C60}"/>
    <dgm:cxn modelId="{DF8ADE9E-46D9-744A-AF2E-BB5ACD1857CC}" srcId="{2726E8A1-8953-5A4C-9CE0-56D51725DADF}" destId="{9747C526-2289-8E49-B90E-78FFBEE40C21}" srcOrd="1" destOrd="0" parTransId="{5D539BC0-3515-0D49-86F4-72145C7DA254}" sibTransId="{036A3FF7-D8B1-5E46-9CFD-25844DC2E414}"/>
    <dgm:cxn modelId="{87B49AA4-00BB-CF49-9B5B-953F3279C36B}" type="presOf" srcId="{9747C526-2289-8E49-B90E-78FFBEE40C21}" destId="{D5EA076D-CDC9-AB4A-B10F-C87FE77883DB}" srcOrd="0" destOrd="1" presId="urn:microsoft.com/office/officeart/2005/8/layout/vList2"/>
    <dgm:cxn modelId="{E5655FB0-87BB-4949-85BB-A5C1E02123D8}" srcId="{520E16C9-0A3A-834B-8DD5-97EE627F5099}" destId="{ABE91D6E-AF56-824B-8552-323B7DB01712}" srcOrd="0" destOrd="0" parTransId="{09A98782-0F1D-4E4E-BD80-5CB752736684}" sibTransId="{176333EE-7882-5B46-B6D8-3667AEE9C438}"/>
    <dgm:cxn modelId="{BB3AADBD-E9C0-4947-A1F5-B675D30B9F84}" type="presOf" srcId="{A561E6ED-8A3A-EE41-BB03-EA0F4746E18D}" destId="{93770C57-D981-1045-A6A2-7ED446B4A549}" srcOrd="0" destOrd="1" presId="urn:microsoft.com/office/officeart/2005/8/layout/vList2"/>
    <dgm:cxn modelId="{D95B15E1-B04A-B746-A972-398EDDC09EF1}" type="presOf" srcId="{520E16C9-0A3A-834B-8DD5-97EE627F5099}" destId="{2358F0E1-03DC-C940-B8B4-9BDAEFF7CD17}" srcOrd="0" destOrd="0" presId="urn:microsoft.com/office/officeart/2005/8/layout/vList2"/>
    <dgm:cxn modelId="{C722BA3B-4B73-8442-A5F3-E17E9B18AECC}" type="presParOf" srcId="{2358F0E1-03DC-C940-B8B4-9BDAEFF7CD17}" destId="{C220233C-DC35-4742-AB6C-CEB48F18A8A9}" srcOrd="0" destOrd="0" presId="urn:microsoft.com/office/officeart/2005/8/layout/vList2"/>
    <dgm:cxn modelId="{7C8E5230-7CD4-BF4E-B472-993465C98659}" type="presParOf" srcId="{2358F0E1-03DC-C940-B8B4-9BDAEFF7CD17}" destId="{79DE9BC1-DC2B-F448-9AEB-260AF965E447}" srcOrd="1" destOrd="0" presId="urn:microsoft.com/office/officeart/2005/8/layout/vList2"/>
    <dgm:cxn modelId="{48214A05-3F5A-6640-A862-94876D8D7D04}" type="presParOf" srcId="{2358F0E1-03DC-C940-B8B4-9BDAEFF7CD17}" destId="{81C07438-09C2-9D4E-9364-E8942D0FAE21}" srcOrd="2" destOrd="0" presId="urn:microsoft.com/office/officeart/2005/8/layout/vList2"/>
    <dgm:cxn modelId="{2D50DA37-E4D6-0F45-902D-89A9C4116413}" type="presParOf" srcId="{2358F0E1-03DC-C940-B8B4-9BDAEFF7CD17}" destId="{93770C57-D981-1045-A6A2-7ED446B4A549}" srcOrd="3" destOrd="0" presId="urn:microsoft.com/office/officeart/2005/8/layout/vList2"/>
    <dgm:cxn modelId="{9E72EFB1-359D-BC4A-8543-A1D112A8A982}" type="presParOf" srcId="{2358F0E1-03DC-C940-B8B4-9BDAEFF7CD17}" destId="{51CDA3E5-7502-D94F-A3C7-C35FB4214188}" srcOrd="4" destOrd="0" presId="urn:microsoft.com/office/officeart/2005/8/layout/vList2"/>
    <dgm:cxn modelId="{D8980717-C53D-3749-B178-2880089745A2}" type="presParOf" srcId="{2358F0E1-03DC-C940-B8B4-9BDAEFF7CD17}" destId="{D5EA076D-CDC9-AB4A-B10F-C87FE77883DB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20E16C9-0A3A-834B-8DD5-97EE627F5099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E1969500-1E3E-A74B-8E23-BA39A9363AA4}">
      <dgm:prSet/>
      <dgm:spPr/>
      <dgm:t>
        <a:bodyPr/>
        <a:lstStyle/>
        <a:p>
          <a:r>
            <a:rPr lang="zh-CN" altLang="en-US" dirty="0"/>
            <a:t>把握方向，不要南辕北辙</a:t>
          </a:r>
        </a:p>
      </dgm:t>
    </dgm:pt>
    <dgm:pt modelId="{E5BA50AD-3443-3B41-9ECC-1C9481113FF7}" type="parTrans" cxnId="{E4F84AF8-6658-164B-BE7B-CA696523A9D6}">
      <dgm:prSet/>
      <dgm:spPr/>
      <dgm:t>
        <a:bodyPr/>
        <a:lstStyle/>
        <a:p>
          <a:endParaRPr lang="zh-CN" altLang="en-US"/>
        </a:p>
      </dgm:t>
    </dgm:pt>
    <dgm:pt modelId="{D458EBB0-E97B-CD48-B9F8-6042A4712799}" type="sibTrans" cxnId="{E4F84AF8-6658-164B-BE7B-CA696523A9D6}">
      <dgm:prSet/>
      <dgm:spPr/>
      <dgm:t>
        <a:bodyPr/>
        <a:lstStyle/>
        <a:p>
          <a:endParaRPr lang="zh-CN" altLang="en-US"/>
        </a:p>
      </dgm:t>
    </dgm:pt>
    <dgm:pt modelId="{CD2FDE3C-9748-4D41-9033-2F5EDA17646F}">
      <dgm:prSet phldrT="[文本]"/>
      <dgm:spPr/>
      <dgm:t>
        <a:bodyPr/>
        <a:lstStyle/>
        <a:p>
          <a:r>
            <a:rPr lang="zh-CN" altLang="en-US" dirty="0"/>
            <a:t>认定方向，勇敢前进</a:t>
          </a:r>
        </a:p>
      </dgm:t>
    </dgm:pt>
    <dgm:pt modelId="{BFB06B97-3A03-B14C-A295-30CADEECBC72}" type="parTrans" cxnId="{10E71842-DF52-9B42-A5C6-14D698A8DC1D}">
      <dgm:prSet/>
      <dgm:spPr/>
      <dgm:t>
        <a:bodyPr/>
        <a:lstStyle/>
        <a:p>
          <a:endParaRPr lang="zh-CN" altLang="en-US"/>
        </a:p>
      </dgm:t>
    </dgm:pt>
    <dgm:pt modelId="{3A0DF592-DE2A-C540-847A-90A35D50A833}" type="sibTrans" cxnId="{10E71842-DF52-9B42-A5C6-14D698A8DC1D}">
      <dgm:prSet/>
      <dgm:spPr/>
      <dgm:t>
        <a:bodyPr/>
        <a:lstStyle/>
        <a:p>
          <a:endParaRPr lang="zh-CN" altLang="en-US"/>
        </a:p>
      </dgm:t>
    </dgm:pt>
    <dgm:pt modelId="{4611D59C-D589-6B44-B483-E391290AFA4D}">
      <dgm:prSet phldrT="[文本]"/>
      <dgm:spPr/>
      <dgm:t>
        <a:bodyPr/>
        <a:lstStyle/>
        <a:p>
          <a:r>
            <a:rPr lang="zh-CN" altLang="en-US" dirty="0"/>
            <a:t>前瞻性，笑看他人亦步亦趋</a:t>
          </a:r>
        </a:p>
      </dgm:t>
    </dgm:pt>
    <dgm:pt modelId="{0430B63B-8217-7140-B11A-80F252E104F1}" type="parTrans" cxnId="{53658ED0-3EE1-EF40-85C2-D21DE9E77BB2}">
      <dgm:prSet/>
      <dgm:spPr/>
      <dgm:t>
        <a:bodyPr/>
        <a:lstStyle/>
        <a:p>
          <a:endParaRPr lang="zh-CN" altLang="en-US"/>
        </a:p>
      </dgm:t>
    </dgm:pt>
    <dgm:pt modelId="{0EBFC4B7-3586-3846-9105-7891A3BC9382}" type="sibTrans" cxnId="{53658ED0-3EE1-EF40-85C2-D21DE9E77BB2}">
      <dgm:prSet/>
      <dgm:spPr/>
      <dgm:t>
        <a:bodyPr/>
        <a:lstStyle/>
        <a:p>
          <a:endParaRPr lang="zh-CN" altLang="en-US"/>
        </a:p>
      </dgm:t>
    </dgm:pt>
    <dgm:pt modelId="{E041970B-6B1C-CD45-8973-F7F619A97A82}">
      <dgm:prSet phldrT="[文本]"/>
      <dgm:spPr/>
      <dgm:t>
        <a:bodyPr/>
        <a:lstStyle/>
        <a:p>
          <a:r>
            <a:rPr lang="zh-CN" altLang="en-US" dirty="0"/>
            <a:t>相信你的技术直觉</a:t>
          </a:r>
        </a:p>
      </dgm:t>
    </dgm:pt>
    <dgm:pt modelId="{9EA166B1-B94A-804C-A5E1-83B5356A1761}" type="parTrans" cxnId="{CAE9B6B8-C812-FA41-A796-9CB7AD0A83B1}">
      <dgm:prSet/>
      <dgm:spPr/>
      <dgm:t>
        <a:bodyPr/>
        <a:lstStyle/>
        <a:p>
          <a:endParaRPr lang="zh-CN" altLang="en-US"/>
        </a:p>
      </dgm:t>
    </dgm:pt>
    <dgm:pt modelId="{799081F1-CB40-0040-BC49-39AD0F29150C}" type="sibTrans" cxnId="{CAE9B6B8-C812-FA41-A796-9CB7AD0A83B1}">
      <dgm:prSet/>
      <dgm:spPr/>
      <dgm:t>
        <a:bodyPr/>
        <a:lstStyle/>
        <a:p>
          <a:endParaRPr lang="zh-CN" altLang="en-US"/>
        </a:p>
      </dgm:t>
    </dgm:pt>
    <dgm:pt modelId="{8F50DE03-4EFE-9041-BCC9-9F59B144911B}">
      <dgm:prSet phldrT="[文本]"/>
      <dgm:spPr/>
      <dgm:t>
        <a:bodyPr/>
        <a:lstStyle/>
        <a:p>
          <a:r>
            <a:rPr lang="zh-CN" altLang="en-US" dirty="0"/>
            <a:t>两点之间直线最短</a:t>
          </a:r>
        </a:p>
      </dgm:t>
    </dgm:pt>
    <dgm:pt modelId="{B8FE242F-E58C-8D42-B925-8EB1C87EA14A}" type="parTrans" cxnId="{F3B9C41D-990F-1140-BEB5-517825F16CE7}">
      <dgm:prSet/>
      <dgm:spPr/>
      <dgm:t>
        <a:bodyPr/>
        <a:lstStyle/>
        <a:p>
          <a:endParaRPr lang="zh-CN" altLang="en-US"/>
        </a:p>
      </dgm:t>
    </dgm:pt>
    <dgm:pt modelId="{F70C26D0-116A-104F-BCD3-0D44755D4C72}" type="sibTrans" cxnId="{F3B9C41D-990F-1140-BEB5-517825F16CE7}">
      <dgm:prSet/>
      <dgm:spPr/>
      <dgm:t>
        <a:bodyPr/>
        <a:lstStyle/>
        <a:p>
          <a:endParaRPr lang="zh-CN" altLang="en-US"/>
        </a:p>
      </dgm:t>
    </dgm:pt>
    <dgm:pt modelId="{8069E4CD-C6DE-5C49-B66E-C89674C53C5F}">
      <dgm:prSet phldrT="[文本]"/>
      <dgm:spPr/>
      <dgm:t>
        <a:bodyPr/>
        <a:lstStyle/>
        <a:p>
          <a:r>
            <a:rPr lang="zh-CN" altLang="en-US" dirty="0"/>
            <a:t>凭实力扫除障碍</a:t>
          </a:r>
        </a:p>
      </dgm:t>
    </dgm:pt>
    <dgm:pt modelId="{5A5ED994-41D7-9B4D-BA68-EBDE73FD85AC}" type="parTrans" cxnId="{0A3648AC-882D-2446-86FA-B0D2D623768F}">
      <dgm:prSet/>
      <dgm:spPr/>
      <dgm:t>
        <a:bodyPr/>
        <a:lstStyle/>
        <a:p>
          <a:endParaRPr lang="zh-CN" altLang="en-US"/>
        </a:p>
      </dgm:t>
    </dgm:pt>
    <dgm:pt modelId="{96FDA752-9D29-514D-817B-7DA174B644EF}" type="sibTrans" cxnId="{0A3648AC-882D-2446-86FA-B0D2D623768F}">
      <dgm:prSet/>
      <dgm:spPr/>
      <dgm:t>
        <a:bodyPr/>
        <a:lstStyle/>
        <a:p>
          <a:endParaRPr lang="zh-CN" altLang="en-US"/>
        </a:p>
      </dgm:t>
    </dgm:pt>
    <dgm:pt modelId="{0BC7E3C5-98AE-404E-8811-8B9136C2354E}">
      <dgm:prSet phldrT="[文本]"/>
      <dgm:spPr/>
      <dgm:t>
        <a:bodyPr/>
        <a:lstStyle/>
        <a:p>
          <a:r>
            <a:rPr lang="zh-CN" altLang="en-US" dirty="0"/>
            <a:t>有主见，不盲从</a:t>
          </a:r>
        </a:p>
      </dgm:t>
    </dgm:pt>
    <dgm:pt modelId="{8AA810CB-3A83-B345-8140-190F9D5DE90C}" type="parTrans" cxnId="{A509A75E-4078-854B-92F6-30D1319A11D9}">
      <dgm:prSet/>
      <dgm:spPr/>
      <dgm:t>
        <a:bodyPr/>
        <a:lstStyle/>
        <a:p>
          <a:endParaRPr lang="zh-CN" altLang="en-US"/>
        </a:p>
      </dgm:t>
    </dgm:pt>
    <dgm:pt modelId="{BB1F2A73-C27B-0E41-B5E8-E54C25100086}" type="sibTrans" cxnId="{A509A75E-4078-854B-92F6-30D1319A11D9}">
      <dgm:prSet/>
      <dgm:spPr/>
      <dgm:t>
        <a:bodyPr/>
        <a:lstStyle/>
        <a:p>
          <a:endParaRPr lang="zh-CN" altLang="en-US"/>
        </a:p>
      </dgm:t>
    </dgm:pt>
    <dgm:pt modelId="{8D7DCE12-959A-B44A-99BE-5D36496FCD61}">
      <dgm:prSet phldrT="[文本]"/>
      <dgm:spPr/>
      <dgm:t>
        <a:bodyPr/>
        <a:lstStyle/>
        <a:p>
          <a:r>
            <a:rPr lang="zh-CN" altLang="en-US" dirty="0"/>
            <a:t>技术人的 </a:t>
          </a:r>
          <a:r>
            <a:rPr lang="en-US" altLang="zh-CN" dirty="0"/>
            <a:t>Bigger</a:t>
          </a:r>
          <a:r>
            <a:rPr lang="zh-CN" altLang="en-US" dirty="0"/>
            <a:t> 就是：加油，我在三年后等你</a:t>
          </a:r>
        </a:p>
      </dgm:t>
    </dgm:pt>
    <dgm:pt modelId="{B9D3B508-C133-BA49-8726-32633BE39F57}" type="parTrans" cxnId="{2F7F5C3D-50F1-3C4F-8359-0B6F4F1A6250}">
      <dgm:prSet/>
      <dgm:spPr/>
      <dgm:t>
        <a:bodyPr/>
        <a:lstStyle/>
        <a:p>
          <a:endParaRPr lang="zh-CN" altLang="en-US"/>
        </a:p>
      </dgm:t>
    </dgm:pt>
    <dgm:pt modelId="{6AA8FA14-2BC0-C94B-ADAD-554D232E7745}" type="sibTrans" cxnId="{2F7F5C3D-50F1-3C4F-8359-0B6F4F1A6250}">
      <dgm:prSet/>
      <dgm:spPr/>
      <dgm:t>
        <a:bodyPr/>
        <a:lstStyle/>
        <a:p>
          <a:endParaRPr lang="zh-CN" altLang="en-US"/>
        </a:p>
      </dgm:t>
    </dgm:pt>
    <dgm:pt modelId="{2358F0E1-03DC-C940-B8B4-9BDAEFF7CD17}" type="pres">
      <dgm:prSet presAssocID="{520E16C9-0A3A-834B-8DD5-97EE627F5099}" presName="linear" presStyleCnt="0">
        <dgm:presLayoutVars>
          <dgm:animLvl val="lvl"/>
          <dgm:resizeHandles val="exact"/>
        </dgm:presLayoutVars>
      </dgm:prSet>
      <dgm:spPr/>
    </dgm:pt>
    <dgm:pt modelId="{B450FA51-D1FD-3E48-B91B-1A9365077B99}" type="pres">
      <dgm:prSet presAssocID="{E1969500-1E3E-A74B-8E23-BA39A9363AA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36F0AAD-BBBB-3045-8D20-0B8F5CD77A9C}" type="pres">
      <dgm:prSet presAssocID="{E1969500-1E3E-A74B-8E23-BA39A9363AA4}" presName="childText" presStyleLbl="revTx" presStyleIdx="0" presStyleCnt="3">
        <dgm:presLayoutVars>
          <dgm:bulletEnabled val="1"/>
        </dgm:presLayoutVars>
      </dgm:prSet>
      <dgm:spPr/>
    </dgm:pt>
    <dgm:pt modelId="{FD429FE6-FF39-8D43-81F0-544CF08B8755}" type="pres">
      <dgm:prSet presAssocID="{CD2FDE3C-9748-4D41-9033-2F5EDA17646F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5693F48-1D2F-A44E-BA51-383E40E8F92D}" type="pres">
      <dgm:prSet presAssocID="{CD2FDE3C-9748-4D41-9033-2F5EDA17646F}" presName="childText" presStyleLbl="revTx" presStyleIdx="1" presStyleCnt="3">
        <dgm:presLayoutVars>
          <dgm:bulletEnabled val="1"/>
        </dgm:presLayoutVars>
      </dgm:prSet>
      <dgm:spPr/>
    </dgm:pt>
    <dgm:pt modelId="{5068DB68-FCD0-FC4A-99A5-B058F4078AEF}" type="pres">
      <dgm:prSet presAssocID="{4611D59C-D589-6B44-B483-E391290AFA4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FDD97DF6-F37D-D74A-84E9-CF70B6222C84}" type="pres">
      <dgm:prSet presAssocID="{4611D59C-D589-6B44-B483-E391290AFA4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FF7DD802-D505-B44E-9853-4112F9A0A801}" type="presOf" srcId="{E041970B-6B1C-CD45-8973-F7F619A97A82}" destId="{636F0AAD-BBBB-3045-8D20-0B8F5CD77A9C}" srcOrd="0" destOrd="1" presId="urn:microsoft.com/office/officeart/2005/8/layout/vList2"/>
    <dgm:cxn modelId="{F3B9C41D-990F-1140-BEB5-517825F16CE7}" srcId="{CD2FDE3C-9748-4D41-9033-2F5EDA17646F}" destId="{8F50DE03-4EFE-9041-BCC9-9F59B144911B}" srcOrd="0" destOrd="0" parTransId="{B8FE242F-E58C-8D42-B925-8EB1C87EA14A}" sibTransId="{F70C26D0-116A-104F-BCD3-0D44755D4C72}"/>
    <dgm:cxn modelId="{A174F31F-DF73-8D45-ACA0-685E6738034E}" type="presOf" srcId="{E1969500-1E3E-A74B-8E23-BA39A9363AA4}" destId="{B450FA51-D1FD-3E48-B91B-1A9365077B99}" srcOrd="0" destOrd="0" presId="urn:microsoft.com/office/officeart/2005/8/layout/vList2"/>
    <dgm:cxn modelId="{8F62862F-472E-4A4A-8DDC-B2B2B2F83C22}" type="presOf" srcId="{4611D59C-D589-6B44-B483-E391290AFA4D}" destId="{5068DB68-FCD0-FC4A-99A5-B058F4078AEF}" srcOrd="0" destOrd="0" presId="urn:microsoft.com/office/officeart/2005/8/layout/vList2"/>
    <dgm:cxn modelId="{2F7F5C3D-50F1-3C4F-8359-0B6F4F1A6250}" srcId="{4611D59C-D589-6B44-B483-E391290AFA4D}" destId="{8D7DCE12-959A-B44A-99BE-5D36496FCD61}" srcOrd="0" destOrd="0" parTransId="{B9D3B508-C133-BA49-8726-32633BE39F57}" sibTransId="{6AA8FA14-2BC0-C94B-ADAD-554D232E7745}"/>
    <dgm:cxn modelId="{10E71842-DF52-9B42-A5C6-14D698A8DC1D}" srcId="{520E16C9-0A3A-834B-8DD5-97EE627F5099}" destId="{CD2FDE3C-9748-4D41-9033-2F5EDA17646F}" srcOrd="1" destOrd="0" parTransId="{BFB06B97-3A03-B14C-A295-30CADEECBC72}" sibTransId="{3A0DF592-DE2A-C540-847A-90A35D50A833}"/>
    <dgm:cxn modelId="{7E80D548-D565-4540-BFE5-3164B7F526EA}" type="presOf" srcId="{8069E4CD-C6DE-5C49-B66E-C89674C53C5F}" destId="{65693F48-1D2F-A44E-BA51-383E40E8F92D}" srcOrd="0" destOrd="1" presId="urn:microsoft.com/office/officeart/2005/8/layout/vList2"/>
    <dgm:cxn modelId="{A509A75E-4078-854B-92F6-30D1319A11D9}" srcId="{E1969500-1E3E-A74B-8E23-BA39A9363AA4}" destId="{0BC7E3C5-98AE-404E-8811-8B9136C2354E}" srcOrd="0" destOrd="0" parTransId="{8AA810CB-3A83-B345-8140-190F9D5DE90C}" sibTransId="{BB1F2A73-C27B-0E41-B5E8-E54C25100086}"/>
    <dgm:cxn modelId="{0A3648AC-882D-2446-86FA-B0D2D623768F}" srcId="{CD2FDE3C-9748-4D41-9033-2F5EDA17646F}" destId="{8069E4CD-C6DE-5C49-B66E-C89674C53C5F}" srcOrd="1" destOrd="0" parTransId="{5A5ED994-41D7-9B4D-BA68-EBDE73FD85AC}" sibTransId="{96FDA752-9D29-514D-817B-7DA174B644EF}"/>
    <dgm:cxn modelId="{CAE9B6B8-C812-FA41-A796-9CB7AD0A83B1}" srcId="{E1969500-1E3E-A74B-8E23-BA39A9363AA4}" destId="{E041970B-6B1C-CD45-8973-F7F619A97A82}" srcOrd="1" destOrd="0" parTransId="{9EA166B1-B94A-804C-A5E1-83B5356A1761}" sibTransId="{799081F1-CB40-0040-BC49-39AD0F29150C}"/>
    <dgm:cxn modelId="{0B2851CE-9437-6D45-8A2D-E02ADD128256}" type="presOf" srcId="{0BC7E3C5-98AE-404E-8811-8B9136C2354E}" destId="{636F0AAD-BBBB-3045-8D20-0B8F5CD77A9C}" srcOrd="0" destOrd="0" presId="urn:microsoft.com/office/officeart/2005/8/layout/vList2"/>
    <dgm:cxn modelId="{53658ED0-3EE1-EF40-85C2-D21DE9E77BB2}" srcId="{520E16C9-0A3A-834B-8DD5-97EE627F5099}" destId="{4611D59C-D589-6B44-B483-E391290AFA4D}" srcOrd="2" destOrd="0" parTransId="{0430B63B-8217-7140-B11A-80F252E104F1}" sibTransId="{0EBFC4B7-3586-3846-9105-7891A3BC9382}"/>
    <dgm:cxn modelId="{E4D405DD-0A17-9F44-8157-C23D8DCE22CB}" type="presOf" srcId="{8D7DCE12-959A-B44A-99BE-5D36496FCD61}" destId="{FDD97DF6-F37D-D74A-84E9-CF70B6222C84}" srcOrd="0" destOrd="0" presId="urn:microsoft.com/office/officeart/2005/8/layout/vList2"/>
    <dgm:cxn modelId="{D95B15E1-B04A-B746-A972-398EDDC09EF1}" type="presOf" srcId="{520E16C9-0A3A-834B-8DD5-97EE627F5099}" destId="{2358F0E1-03DC-C940-B8B4-9BDAEFF7CD17}" srcOrd="0" destOrd="0" presId="urn:microsoft.com/office/officeart/2005/8/layout/vList2"/>
    <dgm:cxn modelId="{144C34EA-6555-9D48-9439-996FCE47D14B}" type="presOf" srcId="{8F50DE03-4EFE-9041-BCC9-9F59B144911B}" destId="{65693F48-1D2F-A44E-BA51-383E40E8F92D}" srcOrd="0" destOrd="0" presId="urn:microsoft.com/office/officeart/2005/8/layout/vList2"/>
    <dgm:cxn modelId="{8977A1F0-4C04-9F45-88D7-2E9991607B96}" type="presOf" srcId="{CD2FDE3C-9748-4D41-9033-2F5EDA17646F}" destId="{FD429FE6-FF39-8D43-81F0-544CF08B8755}" srcOrd="0" destOrd="0" presId="urn:microsoft.com/office/officeart/2005/8/layout/vList2"/>
    <dgm:cxn modelId="{E4F84AF8-6658-164B-BE7B-CA696523A9D6}" srcId="{520E16C9-0A3A-834B-8DD5-97EE627F5099}" destId="{E1969500-1E3E-A74B-8E23-BA39A9363AA4}" srcOrd="0" destOrd="0" parTransId="{E5BA50AD-3443-3B41-9ECC-1C9481113FF7}" sibTransId="{D458EBB0-E97B-CD48-B9F8-6042A4712799}"/>
    <dgm:cxn modelId="{3F7F4656-E9D3-0543-9D6C-D7E5D689E339}" type="presParOf" srcId="{2358F0E1-03DC-C940-B8B4-9BDAEFF7CD17}" destId="{B450FA51-D1FD-3E48-B91B-1A9365077B99}" srcOrd="0" destOrd="0" presId="urn:microsoft.com/office/officeart/2005/8/layout/vList2"/>
    <dgm:cxn modelId="{88D047C6-FF1D-1D47-845F-4A266D3B83A8}" type="presParOf" srcId="{2358F0E1-03DC-C940-B8B4-9BDAEFF7CD17}" destId="{636F0AAD-BBBB-3045-8D20-0B8F5CD77A9C}" srcOrd="1" destOrd="0" presId="urn:microsoft.com/office/officeart/2005/8/layout/vList2"/>
    <dgm:cxn modelId="{D4239332-661A-FA46-817F-65D80AA87717}" type="presParOf" srcId="{2358F0E1-03DC-C940-B8B4-9BDAEFF7CD17}" destId="{FD429FE6-FF39-8D43-81F0-544CF08B8755}" srcOrd="2" destOrd="0" presId="urn:microsoft.com/office/officeart/2005/8/layout/vList2"/>
    <dgm:cxn modelId="{C222C55A-1FA9-D64D-B1BB-25E5991AB6BD}" type="presParOf" srcId="{2358F0E1-03DC-C940-B8B4-9BDAEFF7CD17}" destId="{65693F48-1D2F-A44E-BA51-383E40E8F92D}" srcOrd="3" destOrd="0" presId="urn:microsoft.com/office/officeart/2005/8/layout/vList2"/>
    <dgm:cxn modelId="{F257E254-F85D-734A-89C9-7A59DD4B9E60}" type="presParOf" srcId="{2358F0E1-03DC-C940-B8B4-9BDAEFF7CD17}" destId="{5068DB68-FCD0-FC4A-99A5-B058F4078AEF}" srcOrd="4" destOrd="0" presId="urn:microsoft.com/office/officeart/2005/8/layout/vList2"/>
    <dgm:cxn modelId="{01D4E237-8221-2B41-AA3E-9C59FD6F6B6C}" type="presParOf" srcId="{2358F0E1-03DC-C940-B8B4-9BDAEFF7CD17}" destId="{FDD97DF6-F37D-D74A-84E9-CF70B6222C84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4B8DD2E-A6D8-C34F-89DC-5054CA374BB7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3C6CF1E3-A210-D04A-9DBA-0EE6C61C28D3}">
      <dgm:prSet phldrT="[文本]"/>
      <dgm:spPr/>
      <dgm:t>
        <a:bodyPr/>
        <a:lstStyle/>
        <a:p>
          <a:r>
            <a:rPr lang="zh-CN" altLang="en-US" dirty="0"/>
            <a:t>你的对手不在眼前</a:t>
          </a:r>
        </a:p>
      </dgm:t>
    </dgm:pt>
    <dgm:pt modelId="{56F20208-257B-DF43-83AC-03C4DA95BD23}" type="parTrans" cxnId="{E5F71EF4-00A2-F348-A562-DF95738EDC7B}">
      <dgm:prSet/>
      <dgm:spPr/>
      <dgm:t>
        <a:bodyPr/>
        <a:lstStyle/>
        <a:p>
          <a:endParaRPr lang="zh-CN" altLang="en-US"/>
        </a:p>
      </dgm:t>
    </dgm:pt>
    <dgm:pt modelId="{5B40D6CA-4AE2-0240-AF45-B4DD83AF174D}" type="sibTrans" cxnId="{E5F71EF4-00A2-F348-A562-DF95738EDC7B}">
      <dgm:prSet/>
      <dgm:spPr/>
      <dgm:t>
        <a:bodyPr/>
        <a:lstStyle/>
        <a:p>
          <a:endParaRPr lang="zh-CN" altLang="en-US"/>
        </a:p>
      </dgm:t>
    </dgm:pt>
    <dgm:pt modelId="{821EC4E0-574E-D641-80E4-A90137072E42}">
      <dgm:prSet phldrT="[文本]"/>
      <dgm:spPr/>
      <dgm:t>
        <a:bodyPr/>
        <a:lstStyle/>
        <a:p>
          <a:r>
            <a:rPr lang="zh-CN" altLang="en-US" dirty="0"/>
            <a:t>世界那么大，请放眼看看</a:t>
          </a:r>
        </a:p>
      </dgm:t>
    </dgm:pt>
    <dgm:pt modelId="{D77D63B5-F73E-584C-B2B3-CC4CBEFC41A7}" type="parTrans" cxnId="{4F67B8A0-09C6-2A45-BC30-ECE81B23CC90}">
      <dgm:prSet/>
      <dgm:spPr/>
      <dgm:t>
        <a:bodyPr/>
        <a:lstStyle/>
        <a:p>
          <a:endParaRPr lang="zh-CN" altLang="en-US"/>
        </a:p>
      </dgm:t>
    </dgm:pt>
    <dgm:pt modelId="{DEFE96DE-A5BA-C742-A474-63FE7B8EF9BC}" type="sibTrans" cxnId="{4F67B8A0-09C6-2A45-BC30-ECE81B23CC90}">
      <dgm:prSet/>
      <dgm:spPr/>
      <dgm:t>
        <a:bodyPr/>
        <a:lstStyle/>
        <a:p>
          <a:endParaRPr lang="zh-CN" altLang="en-US"/>
        </a:p>
      </dgm:t>
    </dgm:pt>
    <dgm:pt modelId="{0FCBE973-F954-9B48-9CB6-9867F01EA10A}">
      <dgm:prSet phldrT="[文本]"/>
      <dgm:spPr/>
      <dgm:t>
        <a:bodyPr/>
        <a:lstStyle/>
        <a:p>
          <a:r>
            <a:rPr lang="zh-CN" altLang="en-US" dirty="0"/>
            <a:t>你的对手不在现在</a:t>
          </a:r>
        </a:p>
      </dgm:t>
    </dgm:pt>
    <dgm:pt modelId="{022E4293-CF7C-054B-B586-548836AE287B}" type="parTrans" cxnId="{37F80449-573A-254D-8717-9CFF7D24BEDD}">
      <dgm:prSet/>
      <dgm:spPr/>
      <dgm:t>
        <a:bodyPr/>
        <a:lstStyle/>
        <a:p>
          <a:endParaRPr lang="zh-CN" altLang="en-US"/>
        </a:p>
      </dgm:t>
    </dgm:pt>
    <dgm:pt modelId="{AA003B35-4DC3-7144-B1A5-D56A72F2686D}" type="sibTrans" cxnId="{37F80449-573A-254D-8717-9CFF7D24BEDD}">
      <dgm:prSet/>
      <dgm:spPr/>
      <dgm:t>
        <a:bodyPr/>
        <a:lstStyle/>
        <a:p>
          <a:endParaRPr lang="zh-CN" altLang="en-US"/>
        </a:p>
      </dgm:t>
    </dgm:pt>
    <dgm:pt modelId="{F9855602-237D-FE40-A7C2-E147CAAF8FE2}">
      <dgm:prSet phldrT="[文本]"/>
      <dgm:spPr/>
      <dgm:t>
        <a:bodyPr/>
        <a:lstStyle/>
        <a:p>
          <a:r>
            <a:rPr lang="zh-CN" altLang="en-US" dirty="0"/>
            <a:t>技术进步那么快，小心降维打击</a:t>
          </a:r>
        </a:p>
      </dgm:t>
    </dgm:pt>
    <dgm:pt modelId="{7BE7880E-473F-564C-BD87-C6CE65098A1F}" type="parTrans" cxnId="{3E961376-5C0E-C04B-930E-7CBF7E0676DF}">
      <dgm:prSet/>
      <dgm:spPr/>
      <dgm:t>
        <a:bodyPr/>
        <a:lstStyle/>
        <a:p>
          <a:endParaRPr lang="zh-CN" altLang="en-US"/>
        </a:p>
      </dgm:t>
    </dgm:pt>
    <dgm:pt modelId="{F4600CFB-DD29-C544-80E8-9EB27DE68CE1}" type="sibTrans" cxnId="{3E961376-5C0E-C04B-930E-7CBF7E0676DF}">
      <dgm:prSet/>
      <dgm:spPr/>
      <dgm:t>
        <a:bodyPr/>
        <a:lstStyle/>
        <a:p>
          <a:endParaRPr lang="zh-CN" altLang="en-US"/>
        </a:p>
      </dgm:t>
    </dgm:pt>
    <dgm:pt modelId="{E6FB39C0-3075-2B4A-85C4-8B5936F00CF7}">
      <dgm:prSet phldrT="[文本]"/>
      <dgm:spPr/>
      <dgm:t>
        <a:bodyPr/>
        <a:lstStyle/>
        <a:p>
          <a:r>
            <a:rPr lang="zh-CN" altLang="en-US" dirty="0"/>
            <a:t>你眼前的，都是战友</a:t>
          </a:r>
        </a:p>
      </dgm:t>
    </dgm:pt>
    <dgm:pt modelId="{7EA976A6-D8EC-2148-8AAE-06AAD75DDA7E}" type="parTrans" cxnId="{5D13EEFC-F1D6-964B-9DDE-163B1F457C12}">
      <dgm:prSet/>
      <dgm:spPr/>
      <dgm:t>
        <a:bodyPr/>
        <a:lstStyle/>
        <a:p>
          <a:endParaRPr lang="zh-CN" altLang="en-US"/>
        </a:p>
      </dgm:t>
    </dgm:pt>
    <dgm:pt modelId="{8EF57F3A-A767-C945-AF60-3BB65D7A646F}" type="sibTrans" cxnId="{5D13EEFC-F1D6-964B-9DDE-163B1F457C12}">
      <dgm:prSet/>
      <dgm:spPr/>
      <dgm:t>
        <a:bodyPr/>
        <a:lstStyle/>
        <a:p>
          <a:endParaRPr lang="zh-CN" altLang="en-US"/>
        </a:p>
      </dgm:t>
    </dgm:pt>
    <dgm:pt modelId="{3F8CCD4C-AAE8-D44E-888D-9A20710A002E}">
      <dgm:prSet phldrT="[文本]"/>
      <dgm:spPr/>
      <dgm:t>
        <a:bodyPr/>
        <a:lstStyle/>
        <a:p>
          <a:r>
            <a:rPr lang="zh-CN" altLang="en-US" dirty="0"/>
            <a:t>现在是</a:t>
          </a:r>
          <a:r>
            <a:rPr lang="zh-CN" altLang="en-US"/>
            <a:t>全球化的时代</a:t>
          </a:r>
          <a:endParaRPr lang="zh-CN" altLang="en-US" dirty="0"/>
        </a:p>
      </dgm:t>
    </dgm:pt>
    <dgm:pt modelId="{27BBF82C-DD10-1E45-8446-D62788696FFA}" type="parTrans" cxnId="{2387EEEE-6609-B343-9ACE-B2D5EFF30C53}">
      <dgm:prSet/>
      <dgm:spPr/>
      <dgm:t>
        <a:bodyPr/>
        <a:lstStyle/>
        <a:p>
          <a:endParaRPr lang="zh-CN" altLang="en-US"/>
        </a:p>
      </dgm:t>
    </dgm:pt>
    <dgm:pt modelId="{3B9F28B0-C824-3745-8B2C-B6A27B7B1FC4}" type="sibTrans" cxnId="{2387EEEE-6609-B343-9ACE-B2D5EFF30C53}">
      <dgm:prSet/>
      <dgm:spPr/>
      <dgm:t>
        <a:bodyPr/>
        <a:lstStyle/>
        <a:p>
          <a:endParaRPr lang="zh-CN" altLang="en-US"/>
        </a:p>
      </dgm:t>
    </dgm:pt>
    <dgm:pt modelId="{9B78FF59-B4EF-2048-8BA3-4FF8380DD866}" type="pres">
      <dgm:prSet presAssocID="{64B8DD2E-A6D8-C34F-89DC-5054CA374BB7}" presName="linear" presStyleCnt="0">
        <dgm:presLayoutVars>
          <dgm:animLvl val="lvl"/>
          <dgm:resizeHandles val="exact"/>
        </dgm:presLayoutVars>
      </dgm:prSet>
      <dgm:spPr/>
    </dgm:pt>
    <dgm:pt modelId="{3363405C-F8DC-1F4C-B819-8F483B8A1B96}" type="pres">
      <dgm:prSet presAssocID="{3F8CCD4C-AAE8-D44E-888D-9A20710A002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DF59B3FC-5991-CA4C-9100-3FD950B455DB}" type="pres">
      <dgm:prSet presAssocID="{3B9F28B0-C824-3745-8B2C-B6A27B7B1FC4}" presName="spacer" presStyleCnt="0"/>
      <dgm:spPr/>
    </dgm:pt>
    <dgm:pt modelId="{4E26BAF2-8DAF-9E4C-9ED7-6492F29C8DA4}" type="pres">
      <dgm:prSet presAssocID="{3C6CF1E3-A210-D04A-9DBA-0EE6C61C28D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C93FBEB-E9D2-CA44-ACA1-6D36A04D8DA4}" type="pres">
      <dgm:prSet presAssocID="{3C6CF1E3-A210-D04A-9DBA-0EE6C61C28D3}" presName="childText" presStyleLbl="revTx" presStyleIdx="0" presStyleCnt="2">
        <dgm:presLayoutVars>
          <dgm:bulletEnabled val="1"/>
        </dgm:presLayoutVars>
      </dgm:prSet>
      <dgm:spPr/>
    </dgm:pt>
    <dgm:pt modelId="{89660A86-30D7-F745-84B3-36812708CEC4}" type="pres">
      <dgm:prSet presAssocID="{0FCBE973-F954-9B48-9CB6-9867F01EA10A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4F74FC34-D47D-A143-8B04-8656E265EEDE}" type="pres">
      <dgm:prSet presAssocID="{0FCBE973-F954-9B48-9CB6-9867F01EA10A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9D041627-BD2A-AA49-86E3-98A4CDDB6F13}" type="presOf" srcId="{821EC4E0-574E-D641-80E4-A90137072E42}" destId="{FC93FBEB-E9D2-CA44-ACA1-6D36A04D8DA4}" srcOrd="0" destOrd="0" presId="urn:microsoft.com/office/officeart/2005/8/layout/vList2"/>
    <dgm:cxn modelId="{654C422C-BB53-8740-8540-5E7CDDDC364E}" type="presOf" srcId="{E6FB39C0-3075-2B4A-85C4-8B5936F00CF7}" destId="{FC93FBEB-E9D2-CA44-ACA1-6D36A04D8DA4}" srcOrd="0" destOrd="1" presId="urn:microsoft.com/office/officeart/2005/8/layout/vList2"/>
    <dgm:cxn modelId="{37F80449-573A-254D-8717-9CFF7D24BEDD}" srcId="{64B8DD2E-A6D8-C34F-89DC-5054CA374BB7}" destId="{0FCBE973-F954-9B48-9CB6-9867F01EA10A}" srcOrd="2" destOrd="0" parTransId="{022E4293-CF7C-054B-B586-548836AE287B}" sibTransId="{AA003B35-4DC3-7144-B1A5-D56A72F2686D}"/>
    <dgm:cxn modelId="{08BDDF65-ED34-DE47-8136-FB05D21DFF24}" type="presOf" srcId="{64B8DD2E-A6D8-C34F-89DC-5054CA374BB7}" destId="{9B78FF59-B4EF-2048-8BA3-4FF8380DD866}" srcOrd="0" destOrd="0" presId="urn:microsoft.com/office/officeart/2005/8/layout/vList2"/>
    <dgm:cxn modelId="{3E961376-5C0E-C04B-930E-7CBF7E0676DF}" srcId="{0FCBE973-F954-9B48-9CB6-9867F01EA10A}" destId="{F9855602-237D-FE40-A7C2-E147CAAF8FE2}" srcOrd="0" destOrd="0" parTransId="{7BE7880E-473F-564C-BD87-C6CE65098A1F}" sibTransId="{F4600CFB-DD29-C544-80E8-9EB27DE68CE1}"/>
    <dgm:cxn modelId="{4F67B8A0-09C6-2A45-BC30-ECE81B23CC90}" srcId="{3C6CF1E3-A210-D04A-9DBA-0EE6C61C28D3}" destId="{821EC4E0-574E-D641-80E4-A90137072E42}" srcOrd="0" destOrd="0" parTransId="{D77D63B5-F73E-584C-B2B3-CC4CBEFC41A7}" sibTransId="{DEFE96DE-A5BA-C742-A474-63FE7B8EF9BC}"/>
    <dgm:cxn modelId="{C71029CB-81C8-544D-AF28-60D1A179D257}" type="presOf" srcId="{0FCBE973-F954-9B48-9CB6-9867F01EA10A}" destId="{89660A86-30D7-F745-84B3-36812708CEC4}" srcOrd="0" destOrd="0" presId="urn:microsoft.com/office/officeart/2005/8/layout/vList2"/>
    <dgm:cxn modelId="{DAB8BFD7-F865-0344-B398-79F48BCF1530}" type="presOf" srcId="{3F8CCD4C-AAE8-D44E-888D-9A20710A002E}" destId="{3363405C-F8DC-1F4C-B819-8F483B8A1B96}" srcOrd="0" destOrd="0" presId="urn:microsoft.com/office/officeart/2005/8/layout/vList2"/>
    <dgm:cxn modelId="{946694E0-C483-FC48-82CF-747E5919D6D8}" type="presOf" srcId="{F9855602-237D-FE40-A7C2-E147CAAF8FE2}" destId="{4F74FC34-D47D-A143-8B04-8656E265EEDE}" srcOrd="0" destOrd="0" presId="urn:microsoft.com/office/officeart/2005/8/layout/vList2"/>
    <dgm:cxn modelId="{4485E8E5-3BC2-F746-87C4-DF8AF54DD728}" type="presOf" srcId="{3C6CF1E3-A210-D04A-9DBA-0EE6C61C28D3}" destId="{4E26BAF2-8DAF-9E4C-9ED7-6492F29C8DA4}" srcOrd="0" destOrd="0" presId="urn:microsoft.com/office/officeart/2005/8/layout/vList2"/>
    <dgm:cxn modelId="{2387EEEE-6609-B343-9ACE-B2D5EFF30C53}" srcId="{64B8DD2E-A6D8-C34F-89DC-5054CA374BB7}" destId="{3F8CCD4C-AAE8-D44E-888D-9A20710A002E}" srcOrd="0" destOrd="0" parTransId="{27BBF82C-DD10-1E45-8446-D62788696FFA}" sibTransId="{3B9F28B0-C824-3745-8B2C-B6A27B7B1FC4}"/>
    <dgm:cxn modelId="{E5F71EF4-00A2-F348-A562-DF95738EDC7B}" srcId="{64B8DD2E-A6D8-C34F-89DC-5054CA374BB7}" destId="{3C6CF1E3-A210-D04A-9DBA-0EE6C61C28D3}" srcOrd="1" destOrd="0" parTransId="{56F20208-257B-DF43-83AC-03C4DA95BD23}" sibTransId="{5B40D6CA-4AE2-0240-AF45-B4DD83AF174D}"/>
    <dgm:cxn modelId="{5D13EEFC-F1D6-964B-9DDE-163B1F457C12}" srcId="{3C6CF1E3-A210-D04A-9DBA-0EE6C61C28D3}" destId="{E6FB39C0-3075-2B4A-85C4-8B5936F00CF7}" srcOrd="1" destOrd="0" parTransId="{7EA976A6-D8EC-2148-8AAE-06AAD75DDA7E}" sibTransId="{8EF57F3A-A767-C945-AF60-3BB65D7A646F}"/>
    <dgm:cxn modelId="{D28D29C9-22C5-FB4C-81C8-A472AEFFEF2C}" type="presParOf" srcId="{9B78FF59-B4EF-2048-8BA3-4FF8380DD866}" destId="{3363405C-F8DC-1F4C-B819-8F483B8A1B96}" srcOrd="0" destOrd="0" presId="urn:microsoft.com/office/officeart/2005/8/layout/vList2"/>
    <dgm:cxn modelId="{01184560-B5B0-E343-9CDC-F76CAE390BEA}" type="presParOf" srcId="{9B78FF59-B4EF-2048-8BA3-4FF8380DD866}" destId="{DF59B3FC-5991-CA4C-9100-3FD950B455DB}" srcOrd="1" destOrd="0" presId="urn:microsoft.com/office/officeart/2005/8/layout/vList2"/>
    <dgm:cxn modelId="{1E58BFF6-5769-D24F-B4A5-F903527A9820}" type="presParOf" srcId="{9B78FF59-B4EF-2048-8BA3-4FF8380DD866}" destId="{4E26BAF2-8DAF-9E4C-9ED7-6492F29C8DA4}" srcOrd="2" destOrd="0" presId="urn:microsoft.com/office/officeart/2005/8/layout/vList2"/>
    <dgm:cxn modelId="{BBA6CC97-DB33-4B4C-994D-0F83B323367D}" type="presParOf" srcId="{9B78FF59-B4EF-2048-8BA3-4FF8380DD866}" destId="{FC93FBEB-E9D2-CA44-ACA1-6D36A04D8DA4}" srcOrd="3" destOrd="0" presId="urn:microsoft.com/office/officeart/2005/8/layout/vList2"/>
    <dgm:cxn modelId="{DC660044-9B33-CE43-BA00-818EFDF03CBF}" type="presParOf" srcId="{9B78FF59-B4EF-2048-8BA3-4FF8380DD866}" destId="{89660A86-30D7-F745-84B3-36812708CEC4}" srcOrd="4" destOrd="0" presId="urn:microsoft.com/office/officeart/2005/8/layout/vList2"/>
    <dgm:cxn modelId="{54FC8A1A-67C9-B846-97FE-364243E179A4}" type="presParOf" srcId="{9B78FF59-B4EF-2048-8BA3-4FF8380DD866}" destId="{4F74FC34-D47D-A143-8B04-8656E265EEDE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739B172-E9C2-D840-8AF2-6C0791BC72A4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A7D426B0-0920-784C-80EE-05035551CFE0}">
      <dgm:prSet phldrT="[文本]"/>
      <dgm:spPr/>
      <dgm:t>
        <a:bodyPr/>
        <a:lstStyle/>
        <a:p>
          <a:r>
            <a:rPr lang="zh-CN" altLang="en-US" dirty="0"/>
            <a:t>软件的本质，是对现实世界建模</a:t>
          </a:r>
        </a:p>
      </dgm:t>
    </dgm:pt>
    <dgm:pt modelId="{648DA344-176F-5748-99A8-6F9610ED94E7}" type="parTrans" cxnId="{01CE22A6-2673-E343-834D-63F1832AB22A}">
      <dgm:prSet/>
      <dgm:spPr/>
      <dgm:t>
        <a:bodyPr/>
        <a:lstStyle/>
        <a:p>
          <a:endParaRPr lang="zh-CN" altLang="en-US"/>
        </a:p>
      </dgm:t>
    </dgm:pt>
    <dgm:pt modelId="{922993CF-E35F-0540-A7C8-3D5DF2B61E91}" type="sibTrans" cxnId="{01CE22A6-2673-E343-834D-63F1832AB22A}">
      <dgm:prSet/>
      <dgm:spPr/>
      <dgm:t>
        <a:bodyPr/>
        <a:lstStyle/>
        <a:p>
          <a:endParaRPr lang="zh-CN" altLang="en-US"/>
        </a:p>
      </dgm:t>
    </dgm:pt>
    <dgm:pt modelId="{F01ECDA0-A48A-A54F-8B4B-ACB31AE13920}">
      <dgm:prSet phldrT="[文本]"/>
      <dgm:spPr/>
      <dgm:t>
        <a:bodyPr/>
        <a:lstStyle/>
        <a:p>
          <a:r>
            <a:rPr lang="zh-CN" altLang="en-US" dirty="0"/>
            <a:t>历史数据</a:t>
          </a:r>
          <a:r>
            <a:rPr lang="en-US" altLang="zh-CN" dirty="0"/>
            <a:t>+</a:t>
          </a:r>
          <a:r>
            <a:rPr lang="zh-CN" altLang="en-US" dirty="0"/>
            <a:t>发展规律</a:t>
          </a:r>
          <a:r>
            <a:rPr lang="en-US" altLang="zh-CN" dirty="0"/>
            <a:t>=</a:t>
          </a:r>
          <a:r>
            <a:rPr lang="zh-CN" altLang="en-US" dirty="0"/>
            <a:t>预测未来</a:t>
          </a:r>
        </a:p>
      </dgm:t>
    </dgm:pt>
    <dgm:pt modelId="{6760A422-D5E1-114F-B4C9-8A57278FE729}" type="parTrans" cxnId="{B613FA05-7326-9846-A956-407F0B1869A7}">
      <dgm:prSet/>
      <dgm:spPr/>
      <dgm:t>
        <a:bodyPr/>
        <a:lstStyle/>
        <a:p>
          <a:endParaRPr lang="zh-CN" altLang="en-US"/>
        </a:p>
      </dgm:t>
    </dgm:pt>
    <dgm:pt modelId="{408C9CE7-DE56-0041-BCCE-F758B3ED69D1}" type="sibTrans" cxnId="{B613FA05-7326-9846-A956-407F0B1869A7}">
      <dgm:prSet/>
      <dgm:spPr/>
      <dgm:t>
        <a:bodyPr/>
        <a:lstStyle/>
        <a:p>
          <a:endParaRPr lang="zh-CN" altLang="en-US"/>
        </a:p>
      </dgm:t>
    </dgm:pt>
    <dgm:pt modelId="{D3E8D9CD-B5F5-5343-BE12-925EE99235A0}">
      <dgm:prSet phldrT="[文本]"/>
      <dgm:spPr/>
      <dgm:t>
        <a:bodyPr/>
        <a:lstStyle/>
        <a:p>
          <a:r>
            <a:rPr lang="zh-CN" altLang="en-US" dirty="0"/>
            <a:t>软件的变化本质上来自现实世界的变化</a:t>
          </a:r>
        </a:p>
      </dgm:t>
    </dgm:pt>
    <dgm:pt modelId="{08D1B14D-A195-184A-B7AC-139E9231050A}" type="parTrans" cxnId="{CDB551C4-08C5-A645-87DE-A712C3F483E5}">
      <dgm:prSet/>
      <dgm:spPr/>
      <dgm:t>
        <a:bodyPr/>
        <a:lstStyle/>
        <a:p>
          <a:endParaRPr lang="zh-CN" altLang="en-US"/>
        </a:p>
      </dgm:t>
    </dgm:pt>
    <dgm:pt modelId="{54A7C0B7-7FC5-0B43-BB7D-210848F82AF6}" type="sibTrans" cxnId="{CDB551C4-08C5-A645-87DE-A712C3F483E5}">
      <dgm:prSet/>
      <dgm:spPr/>
      <dgm:t>
        <a:bodyPr/>
        <a:lstStyle/>
        <a:p>
          <a:endParaRPr lang="zh-CN" altLang="en-US"/>
        </a:p>
      </dgm:t>
    </dgm:pt>
    <dgm:pt modelId="{E91729A4-C7D6-004B-9FA1-7EE15E36A0D7}">
      <dgm:prSet phldrT="[文本]"/>
      <dgm:spPr/>
      <dgm:t>
        <a:bodyPr/>
        <a:lstStyle/>
        <a:p>
          <a:r>
            <a:rPr lang="zh-CN" altLang="en-US" dirty="0"/>
            <a:t>软件的挑战，来自应对变化</a:t>
          </a:r>
        </a:p>
      </dgm:t>
    </dgm:pt>
    <dgm:pt modelId="{5D71ECA9-B7C3-C74F-A2D3-39617BE22609}" type="parTrans" cxnId="{1F4F5675-37F1-CD41-A675-C9BE9E2CC0B8}">
      <dgm:prSet/>
      <dgm:spPr/>
      <dgm:t>
        <a:bodyPr/>
        <a:lstStyle/>
        <a:p>
          <a:endParaRPr lang="zh-CN" altLang="en-US"/>
        </a:p>
      </dgm:t>
    </dgm:pt>
    <dgm:pt modelId="{8BD13BA1-6978-894C-A10B-626333C820D2}" type="sibTrans" cxnId="{1F4F5675-37F1-CD41-A675-C9BE9E2CC0B8}">
      <dgm:prSet/>
      <dgm:spPr/>
      <dgm:t>
        <a:bodyPr/>
        <a:lstStyle/>
        <a:p>
          <a:endParaRPr lang="zh-CN" altLang="en-US"/>
        </a:p>
      </dgm:t>
    </dgm:pt>
    <dgm:pt modelId="{FA88D35D-E74F-9E4A-9A55-4F9F7B63EA95}">
      <dgm:prSet phldrT="[文本]"/>
      <dgm:spPr/>
      <dgm:t>
        <a:bodyPr/>
        <a:lstStyle/>
        <a:p>
          <a:r>
            <a:rPr lang="zh-CN" altLang="en-US" dirty="0"/>
            <a:t>事情常常会朝着奇怪的方向走去</a:t>
          </a:r>
        </a:p>
      </dgm:t>
    </dgm:pt>
    <dgm:pt modelId="{98AEB93E-720C-214B-B8B3-A7FBC3FAB544}" type="parTrans" cxnId="{470A99EB-F619-6448-8D44-55D95D4FD79C}">
      <dgm:prSet/>
      <dgm:spPr/>
      <dgm:t>
        <a:bodyPr/>
        <a:lstStyle/>
        <a:p>
          <a:endParaRPr lang="zh-CN" altLang="en-US"/>
        </a:p>
      </dgm:t>
    </dgm:pt>
    <dgm:pt modelId="{63BF59CB-9C3A-5941-9959-2513DD64BB5A}" type="sibTrans" cxnId="{470A99EB-F619-6448-8D44-55D95D4FD79C}">
      <dgm:prSet/>
      <dgm:spPr/>
      <dgm:t>
        <a:bodyPr/>
        <a:lstStyle/>
        <a:p>
          <a:endParaRPr lang="zh-CN" altLang="en-US"/>
        </a:p>
      </dgm:t>
    </dgm:pt>
    <dgm:pt modelId="{A5FD6E50-EE28-964D-B7CC-9CB90DCE6ABF}">
      <dgm:prSet phldrT="[文本]"/>
      <dgm:spPr/>
      <dgm:t>
        <a:bodyPr/>
        <a:lstStyle/>
        <a:p>
          <a:r>
            <a:rPr lang="zh-CN" altLang="en-US" dirty="0"/>
            <a:t>为应对变化，我值得提前投入吗？投入多少？</a:t>
          </a:r>
        </a:p>
      </dgm:t>
    </dgm:pt>
    <dgm:pt modelId="{828FDBB5-C407-254D-A54C-02897788811B}" type="parTrans" cxnId="{9AD454B7-BFDA-514B-B8B1-766B2537F46F}">
      <dgm:prSet/>
      <dgm:spPr/>
      <dgm:t>
        <a:bodyPr/>
        <a:lstStyle/>
        <a:p>
          <a:endParaRPr lang="zh-CN" altLang="en-US"/>
        </a:p>
      </dgm:t>
    </dgm:pt>
    <dgm:pt modelId="{F51BC88B-C913-DF42-A8D4-1A575D09B306}" type="sibTrans" cxnId="{9AD454B7-BFDA-514B-B8B1-766B2537F46F}">
      <dgm:prSet/>
      <dgm:spPr/>
      <dgm:t>
        <a:bodyPr/>
        <a:lstStyle/>
        <a:p>
          <a:endParaRPr lang="zh-CN" altLang="en-US"/>
        </a:p>
      </dgm:t>
    </dgm:pt>
    <dgm:pt modelId="{F4227DB0-CDBC-0D4B-8B90-F032700FFD85}">
      <dgm:prSet phldrT="[文本]"/>
      <dgm:spPr/>
      <dgm:t>
        <a:bodyPr/>
        <a:lstStyle/>
        <a:p>
          <a:r>
            <a:rPr lang="zh-CN" altLang="en-US" dirty="0"/>
            <a:t>没有变化就没有 </a:t>
          </a:r>
          <a:r>
            <a:rPr lang="en-US" altLang="zh-CN" dirty="0"/>
            <a:t>BUG</a:t>
          </a:r>
          <a:endParaRPr lang="zh-CN" altLang="en-US" dirty="0"/>
        </a:p>
      </dgm:t>
    </dgm:pt>
    <dgm:pt modelId="{811245E1-FE4D-7E4E-AB9F-246F41FF46E2}" type="parTrans" cxnId="{5CDDC489-51AA-1C4D-9AA5-D05174D13ED3}">
      <dgm:prSet/>
      <dgm:spPr/>
      <dgm:t>
        <a:bodyPr/>
        <a:lstStyle/>
        <a:p>
          <a:endParaRPr lang="zh-CN" altLang="en-US"/>
        </a:p>
      </dgm:t>
    </dgm:pt>
    <dgm:pt modelId="{BB90DC61-218B-4047-AEA7-CDDFB614BDBC}" type="sibTrans" cxnId="{5CDDC489-51AA-1C4D-9AA5-D05174D13ED3}">
      <dgm:prSet/>
      <dgm:spPr/>
      <dgm:t>
        <a:bodyPr/>
        <a:lstStyle/>
        <a:p>
          <a:endParaRPr lang="zh-CN" altLang="en-US"/>
        </a:p>
      </dgm:t>
    </dgm:pt>
    <dgm:pt modelId="{8DD431EA-CF8D-1B45-9DD7-0F4E68F57601}" type="pres">
      <dgm:prSet presAssocID="{7739B172-E9C2-D840-8AF2-6C0791BC72A4}" presName="linear" presStyleCnt="0">
        <dgm:presLayoutVars>
          <dgm:animLvl val="lvl"/>
          <dgm:resizeHandles val="exact"/>
        </dgm:presLayoutVars>
      </dgm:prSet>
      <dgm:spPr/>
    </dgm:pt>
    <dgm:pt modelId="{ABE84624-C9B5-2E42-A590-33685BBD54F4}" type="pres">
      <dgm:prSet presAssocID="{A7D426B0-0920-784C-80EE-05035551CFE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84A89FF-970A-0046-AA1D-3E932E349083}" type="pres">
      <dgm:prSet presAssocID="{A7D426B0-0920-784C-80EE-05035551CFE0}" presName="childText" presStyleLbl="revTx" presStyleIdx="0" presStyleCnt="2">
        <dgm:presLayoutVars>
          <dgm:bulletEnabled val="1"/>
        </dgm:presLayoutVars>
      </dgm:prSet>
      <dgm:spPr/>
    </dgm:pt>
    <dgm:pt modelId="{9688C0AF-23CC-EF46-9A4C-4B20EDA4C6EB}" type="pres">
      <dgm:prSet presAssocID="{E91729A4-C7D6-004B-9FA1-7EE15E36A0D7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595D5FCA-957D-6948-BC92-A40C5BC0AE35}" type="pres">
      <dgm:prSet presAssocID="{E91729A4-C7D6-004B-9FA1-7EE15E36A0D7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613FA05-7326-9846-A956-407F0B1869A7}" srcId="{A7D426B0-0920-784C-80EE-05035551CFE0}" destId="{F01ECDA0-A48A-A54F-8B4B-ACB31AE13920}" srcOrd="0" destOrd="0" parTransId="{6760A422-D5E1-114F-B4C9-8A57278FE729}" sibTransId="{408C9CE7-DE56-0041-BCCE-F758B3ED69D1}"/>
    <dgm:cxn modelId="{E9C4CD1E-2435-DA45-86BA-E12574311126}" type="presOf" srcId="{7739B172-E9C2-D840-8AF2-6C0791BC72A4}" destId="{8DD431EA-CF8D-1B45-9DD7-0F4E68F57601}" srcOrd="0" destOrd="0" presId="urn:microsoft.com/office/officeart/2005/8/layout/vList2"/>
    <dgm:cxn modelId="{BF44C544-01D6-8647-9E43-4AFFA41A37F3}" type="presOf" srcId="{A5FD6E50-EE28-964D-B7CC-9CB90DCE6ABF}" destId="{595D5FCA-957D-6948-BC92-A40C5BC0AE35}" srcOrd="0" destOrd="2" presId="urn:microsoft.com/office/officeart/2005/8/layout/vList2"/>
    <dgm:cxn modelId="{9C85914E-E9A5-9549-9567-A9DBB55BEAE6}" type="presOf" srcId="{FA88D35D-E74F-9E4A-9A55-4F9F7B63EA95}" destId="{595D5FCA-957D-6948-BC92-A40C5BC0AE35}" srcOrd="0" destOrd="1" presId="urn:microsoft.com/office/officeart/2005/8/layout/vList2"/>
    <dgm:cxn modelId="{C7B18C6C-3380-C74C-9BA2-42E22A9D1C72}" type="presOf" srcId="{D3E8D9CD-B5F5-5343-BE12-925EE99235A0}" destId="{B84A89FF-970A-0046-AA1D-3E932E349083}" srcOrd="0" destOrd="1" presId="urn:microsoft.com/office/officeart/2005/8/layout/vList2"/>
    <dgm:cxn modelId="{EB3C9471-E449-E44E-B367-306414162E21}" type="presOf" srcId="{F4227DB0-CDBC-0D4B-8B90-F032700FFD85}" destId="{595D5FCA-957D-6948-BC92-A40C5BC0AE35}" srcOrd="0" destOrd="0" presId="urn:microsoft.com/office/officeart/2005/8/layout/vList2"/>
    <dgm:cxn modelId="{1F4F5675-37F1-CD41-A675-C9BE9E2CC0B8}" srcId="{7739B172-E9C2-D840-8AF2-6C0791BC72A4}" destId="{E91729A4-C7D6-004B-9FA1-7EE15E36A0D7}" srcOrd="1" destOrd="0" parTransId="{5D71ECA9-B7C3-C74F-A2D3-39617BE22609}" sibTransId="{8BD13BA1-6978-894C-A10B-626333C820D2}"/>
    <dgm:cxn modelId="{5CDDC489-51AA-1C4D-9AA5-D05174D13ED3}" srcId="{E91729A4-C7D6-004B-9FA1-7EE15E36A0D7}" destId="{F4227DB0-CDBC-0D4B-8B90-F032700FFD85}" srcOrd="0" destOrd="0" parTransId="{811245E1-FE4D-7E4E-AB9F-246F41FF46E2}" sibTransId="{BB90DC61-218B-4047-AEA7-CDDFB614BDBC}"/>
    <dgm:cxn modelId="{01CE22A6-2673-E343-834D-63F1832AB22A}" srcId="{7739B172-E9C2-D840-8AF2-6C0791BC72A4}" destId="{A7D426B0-0920-784C-80EE-05035551CFE0}" srcOrd="0" destOrd="0" parTransId="{648DA344-176F-5748-99A8-6F9610ED94E7}" sibTransId="{922993CF-E35F-0540-A7C8-3D5DF2B61E91}"/>
    <dgm:cxn modelId="{B76A32A8-43D9-A440-83C4-80D2A8F8E765}" type="presOf" srcId="{F01ECDA0-A48A-A54F-8B4B-ACB31AE13920}" destId="{B84A89FF-970A-0046-AA1D-3E932E349083}" srcOrd="0" destOrd="0" presId="urn:microsoft.com/office/officeart/2005/8/layout/vList2"/>
    <dgm:cxn modelId="{9AD454B7-BFDA-514B-B8B1-766B2537F46F}" srcId="{E91729A4-C7D6-004B-9FA1-7EE15E36A0D7}" destId="{A5FD6E50-EE28-964D-B7CC-9CB90DCE6ABF}" srcOrd="2" destOrd="0" parTransId="{828FDBB5-C407-254D-A54C-02897788811B}" sibTransId="{F51BC88B-C913-DF42-A8D4-1A575D09B306}"/>
    <dgm:cxn modelId="{CDB551C4-08C5-A645-87DE-A712C3F483E5}" srcId="{A7D426B0-0920-784C-80EE-05035551CFE0}" destId="{D3E8D9CD-B5F5-5343-BE12-925EE99235A0}" srcOrd="1" destOrd="0" parTransId="{08D1B14D-A195-184A-B7AC-139E9231050A}" sibTransId="{54A7C0B7-7FC5-0B43-BB7D-210848F82AF6}"/>
    <dgm:cxn modelId="{C3E5C4D5-FCD0-4E4E-9CAF-2D8084FDE5FE}" type="presOf" srcId="{E91729A4-C7D6-004B-9FA1-7EE15E36A0D7}" destId="{9688C0AF-23CC-EF46-9A4C-4B20EDA4C6EB}" srcOrd="0" destOrd="0" presId="urn:microsoft.com/office/officeart/2005/8/layout/vList2"/>
    <dgm:cxn modelId="{A409A5DA-A46D-444B-B223-419E70592547}" type="presOf" srcId="{A7D426B0-0920-784C-80EE-05035551CFE0}" destId="{ABE84624-C9B5-2E42-A590-33685BBD54F4}" srcOrd="0" destOrd="0" presId="urn:microsoft.com/office/officeart/2005/8/layout/vList2"/>
    <dgm:cxn modelId="{470A99EB-F619-6448-8D44-55D95D4FD79C}" srcId="{E91729A4-C7D6-004B-9FA1-7EE15E36A0D7}" destId="{FA88D35D-E74F-9E4A-9A55-4F9F7B63EA95}" srcOrd="1" destOrd="0" parTransId="{98AEB93E-720C-214B-B8B3-A7FBC3FAB544}" sibTransId="{63BF59CB-9C3A-5941-9959-2513DD64BB5A}"/>
    <dgm:cxn modelId="{F7244CAA-FEEF-9345-BE86-DD483E1E84D6}" type="presParOf" srcId="{8DD431EA-CF8D-1B45-9DD7-0F4E68F57601}" destId="{ABE84624-C9B5-2E42-A590-33685BBD54F4}" srcOrd="0" destOrd="0" presId="urn:microsoft.com/office/officeart/2005/8/layout/vList2"/>
    <dgm:cxn modelId="{F924A085-F221-C047-9AC1-884C65FC7953}" type="presParOf" srcId="{8DD431EA-CF8D-1B45-9DD7-0F4E68F57601}" destId="{B84A89FF-970A-0046-AA1D-3E932E349083}" srcOrd="1" destOrd="0" presId="urn:microsoft.com/office/officeart/2005/8/layout/vList2"/>
    <dgm:cxn modelId="{8095BFD6-3374-7D40-9DDD-90CBA9997863}" type="presParOf" srcId="{8DD431EA-CF8D-1B45-9DD7-0F4E68F57601}" destId="{9688C0AF-23CC-EF46-9A4C-4B20EDA4C6EB}" srcOrd="2" destOrd="0" presId="urn:microsoft.com/office/officeart/2005/8/layout/vList2"/>
    <dgm:cxn modelId="{D38185C7-F2C2-A344-9FD5-05FD97BC9E9D}" type="presParOf" srcId="{8DD431EA-CF8D-1B45-9DD7-0F4E68F57601}" destId="{595D5FCA-957D-6948-BC92-A40C5BC0AE35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DFC50AD-1284-734A-9B15-08A21F981E9A}" type="doc">
      <dgm:prSet loTypeId="urn:microsoft.com/office/officeart/2005/8/layout/vList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zh-CN" altLang="en-US"/>
        </a:p>
      </dgm:t>
    </dgm:pt>
    <dgm:pt modelId="{0E3EB644-24AA-F442-B427-15BB4890E1EB}">
      <dgm:prSet phldrT="[文本]"/>
      <dgm:spPr/>
      <dgm:t>
        <a:bodyPr/>
        <a:lstStyle/>
        <a:p>
          <a:r>
            <a:rPr lang="zh-CN" altLang="en-US" dirty="0"/>
            <a:t>分层</a:t>
          </a:r>
        </a:p>
      </dgm:t>
    </dgm:pt>
    <dgm:pt modelId="{F5254526-0299-8E4D-B090-933A4935282E}" type="parTrans" cxnId="{A4BF17EE-D787-714C-AFF5-3AD6E46845FE}">
      <dgm:prSet/>
      <dgm:spPr/>
      <dgm:t>
        <a:bodyPr/>
        <a:lstStyle/>
        <a:p>
          <a:endParaRPr lang="zh-CN" altLang="en-US"/>
        </a:p>
      </dgm:t>
    </dgm:pt>
    <dgm:pt modelId="{9EB69F7A-FB27-0E4C-BE38-7DAFAA3CCFA7}" type="sibTrans" cxnId="{A4BF17EE-D787-714C-AFF5-3AD6E46845FE}">
      <dgm:prSet/>
      <dgm:spPr/>
      <dgm:t>
        <a:bodyPr/>
        <a:lstStyle/>
        <a:p>
          <a:endParaRPr lang="zh-CN" altLang="en-US"/>
        </a:p>
      </dgm:t>
    </dgm:pt>
    <dgm:pt modelId="{6EEA52C3-02A4-CD47-B112-E1BD2E30D665}">
      <dgm:prSet phldrT="[文本]"/>
      <dgm:spPr/>
      <dgm:t>
        <a:bodyPr/>
        <a:lstStyle/>
        <a:p>
          <a:r>
            <a:rPr lang="zh-CN" altLang="en-US" dirty="0"/>
            <a:t>抽象</a:t>
          </a:r>
        </a:p>
      </dgm:t>
    </dgm:pt>
    <dgm:pt modelId="{61648008-5C72-F64F-867F-6EA1C21D7177}" type="parTrans" cxnId="{E7351C63-5245-DE4C-9C7E-37F8EFB78F03}">
      <dgm:prSet/>
      <dgm:spPr/>
      <dgm:t>
        <a:bodyPr/>
        <a:lstStyle/>
        <a:p>
          <a:endParaRPr lang="zh-CN" altLang="en-US"/>
        </a:p>
      </dgm:t>
    </dgm:pt>
    <dgm:pt modelId="{D6BEAE0A-77D6-E946-B20C-0C68C5C94CEA}" type="sibTrans" cxnId="{E7351C63-5245-DE4C-9C7E-37F8EFB78F03}">
      <dgm:prSet/>
      <dgm:spPr/>
      <dgm:t>
        <a:bodyPr/>
        <a:lstStyle/>
        <a:p>
          <a:endParaRPr lang="zh-CN" altLang="en-US"/>
        </a:p>
      </dgm:t>
    </dgm:pt>
    <dgm:pt modelId="{0CA037E1-47A9-284C-90E7-9D224889CEF5}">
      <dgm:prSet phldrT="[文本]"/>
      <dgm:spPr/>
      <dgm:t>
        <a:bodyPr/>
        <a:lstStyle/>
        <a:p>
          <a:r>
            <a:rPr lang="zh-CN" altLang="en-US" dirty="0"/>
            <a:t>世界变化很快，但事物的本质是稳定的</a:t>
          </a:r>
        </a:p>
      </dgm:t>
    </dgm:pt>
    <dgm:pt modelId="{4B8D6891-8848-B54F-8B2C-1E95865762A2}" type="parTrans" cxnId="{9033ABD6-9DDF-7A4A-A6DE-9E014BEBB292}">
      <dgm:prSet/>
      <dgm:spPr/>
      <dgm:t>
        <a:bodyPr/>
        <a:lstStyle/>
        <a:p>
          <a:endParaRPr lang="zh-CN" altLang="en-US"/>
        </a:p>
      </dgm:t>
    </dgm:pt>
    <dgm:pt modelId="{A4FC0300-08D2-E749-A22E-9A05BD623966}" type="sibTrans" cxnId="{9033ABD6-9DDF-7A4A-A6DE-9E014BEBB292}">
      <dgm:prSet/>
      <dgm:spPr/>
      <dgm:t>
        <a:bodyPr/>
        <a:lstStyle/>
        <a:p>
          <a:endParaRPr lang="zh-CN" altLang="en-US"/>
        </a:p>
      </dgm:t>
    </dgm:pt>
    <dgm:pt modelId="{07AB8C0B-6DFE-AE4E-8DF4-611DAFFC54DE}">
      <dgm:prSet phldrT="[文本]"/>
      <dgm:spPr/>
      <dgm:t>
        <a:bodyPr/>
        <a:lstStyle/>
        <a:p>
          <a:r>
            <a:rPr lang="zh-CN" altLang="en-US" dirty="0"/>
            <a:t>当我们通过 </a:t>
          </a:r>
          <a:r>
            <a:rPr lang="en-US" altLang="zh-CN" dirty="0"/>
            <a:t>HTTP</a:t>
          </a:r>
          <a:r>
            <a:rPr lang="zh-CN" altLang="en-US" dirty="0"/>
            <a:t> 通讯的时候，也不会关心它的路由器是华为还是中兴</a:t>
          </a:r>
        </a:p>
      </dgm:t>
    </dgm:pt>
    <dgm:pt modelId="{97F6E3BC-3945-0D4B-8EDD-713273A5EE14}" type="parTrans" cxnId="{6358EFB1-FF33-FC43-9758-2ED2C15716DE}">
      <dgm:prSet/>
      <dgm:spPr/>
      <dgm:t>
        <a:bodyPr/>
        <a:lstStyle/>
        <a:p>
          <a:endParaRPr lang="zh-CN" altLang="en-US"/>
        </a:p>
      </dgm:t>
    </dgm:pt>
    <dgm:pt modelId="{FED7E86A-5FED-3C42-8308-34BD5514909C}" type="sibTrans" cxnId="{6358EFB1-FF33-FC43-9758-2ED2C15716DE}">
      <dgm:prSet/>
      <dgm:spPr/>
      <dgm:t>
        <a:bodyPr/>
        <a:lstStyle/>
        <a:p>
          <a:endParaRPr lang="zh-CN" altLang="en-US"/>
        </a:p>
      </dgm:t>
    </dgm:pt>
    <dgm:pt modelId="{40CCBF42-3C82-B645-8CD8-B32D6947E92C}">
      <dgm:prSet phldrT="[文本]"/>
      <dgm:spPr/>
      <dgm:t>
        <a:bodyPr/>
        <a:lstStyle/>
        <a:p>
          <a:r>
            <a:rPr lang="zh-CN" altLang="en-US" dirty="0"/>
            <a:t>当我们听音乐的时候，不关心电来自火电、水电还是核电 </a:t>
          </a:r>
          <a:r>
            <a:rPr lang="en-US" altLang="zh-CN" dirty="0"/>
            <a:t>——</a:t>
          </a:r>
          <a:r>
            <a:rPr lang="zh-CN" altLang="en-US" dirty="0"/>
            <a:t> 至少大部分人是这样</a:t>
          </a:r>
        </a:p>
      </dgm:t>
    </dgm:pt>
    <dgm:pt modelId="{F5AE12AE-597A-D747-8E29-FA4DD4D71467}" type="parTrans" cxnId="{19F9ED29-FC57-C943-8C29-DC71227C7F14}">
      <dgm:prSet/>
      <dgm:spPr/>
      <dgm:t>
        <a:bodyPr/>
        <a:lstStyle/>
        <a:p>
          <a:endParaRPr lang="zh-CN" altLang="en-US"/>
        </a:p>
      </dgm:t>
    </dgm:pt>
    <dgm:pt modelId="{B894BF24-CF26-1542-BD92-60E8F6A3BE05}" type="sibTrans" cxnId="{19F9ED29-FC57-C943-8C29-DC71227C7F14}">
      <dgm:prSet/>
      <dgm:spPr/>
      <dgm:t>
        <a:bodyPr/>
        <a:lstStyle/>
        <a:p>
          <a:endParaRPr lang="zh-CN" altLang="en-US"/>
        </a:p>
      </dgm:t>
    </dgm:pt>
    <dgm:pt modelId="{ABDF61D6-45CA-A24C-93C9-A19DCDAF13DF}">
      <dgm:prSet phldrT="[文本]"/>
      <dgm:spPr/>
      <dgm:t>
        <a:bodyPr/>
        <a:lstStyle/>
        <a:p>
          <a:r>
            <a:rPr lang="zh-CN" altLang="en-US" dirty="0"/>
            <a:t>为什么要抽象？以不变应万变</a:t>
          </a:r>
        </a:p>
      </dgm:t>
    </dgm:pt>
    <dgm:pt modelId="{FC51D935-78BC-8248-9A54-6A48922F01D9}" type="parTrans" cxnId="{E8F9A9E2-32D8-C348-9EF7-F3CCA30AD3E3}">
      <dgm:prSet/>
      <dgm:spPr/>
      <dgm:t>
        <a:bodyPr/>
        <a:lstStyle/>
        <a:p>
          <a:endParaRPr lang="zh-CN" altLang="en-US"/>
        </a:p>
      </dgm:t>
    </dgm:pt>
    <dgm:pt modelId="{87818A19-BC2D-F146-8979-F46532B76BD9}" type="sibTrans" cxnId="{E8F9A9E2-32D8-C348-9EF7-F3CCA30AD3E3}">
      <dgm:prSet/>
      <dgm:spPr/>
      <dgm:t>
        <a:bodyPr/>
        <a:lstStyle/>
        <a:p>
          <a:endParaRPr lang="zh-CN" altLang="en-US"/>
        </a:p>
      </dgm:t>
    </dgm:pt>
    <dgm:pt modelId="{8BB66D4B-B089-6B47-B893-9767C37BAFB3}" type="pres">
      <dgm:prSet presAssocID="{ADFC50AD-1284-734A-9B15-08A21F981E9A}" presName="linear" presStyleCnt="0">
        <dgm:presLayoutVars>
          <dgm:animLvl val="lvl"/>
          <dgm:resizeHandles val="exact"/>
        </dgm:presLayoutVars>
      </dgm:prSet>
      <dgm:spPr/>
    </dgm:pt>
    <dgm:pt modelId="{AE2325F6-A677-8D45-AEDB-B1D3B5A97BA8}" type="pres">
      <dgm:prSet presAssocID="{6EEA52C3-02A4-CD47-B112-E1BD2E30D6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1A6B8B7-97CE-7840-92CE-09ECBFDA7CE3}" type="pres">
      <dgm:prSet presAssocID="{6EEA52C3-02A4-CD47-B112-E1BD2E30D665}" presName="childText" presStyleLbl="revTx" presStyleIdx="0" presStyleCnt="2">
        <dgm:presLayoutVars>
          <dgm:bulletEnabled val="1"/>
        </dgm:presLayoutVars>
      </dgm:prSet>
      <dgm:spPr/>
    </dgm:pt>
    <dgm:pt modelId="{930801A1-4099-6E47-8B7A-5C27E0DAD238}" type="pres">
      <dgm:prSet presAssocID="{0E3EB644-24AA-F442-B427-15BB4890E1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E34C27E-9BBC-A444-9051-CA4430A12196}" type="pres">
      <dgm:prSet presAssocID="{0E3EB644-24AA-F442-B427-15BB4890E1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7A960219-CCD2-5D40-A2B4-388B3644ECDA}" type="presOf" srcId="{6EEA52C3-02A4-CD47-B112-E1BD2E30D665}" destId="{AE2325F6-A677-8D45-AEDB-B1D3B5A97BA8}" srcOrd="0" destOrd="0" presId="urn:microsoft.com/office/officeart/2005/8/layout/vList2"/>
    <dgm:cxn modelId="{4E268619-9E3C-734E-9FEE-B409B7819C97}" type="presOf" srcId="{07AB8C0B-6DFE-AE4E-8DF4-611DAFFC54DE}" destId="{DE34C27E-9BBC-A444-9051-CA4430A12196}" srcOrd="0" destOrd="1" presId="urn:microsoft.com/office/officeart/2005/8/layout/vList2"/>
    <dgm:cxn modelId="{19F9ED29-FC57-C943-8C29-DC71227C7F14}" srcId="{0E3EB644-24AA-F442-B427-15BB4890E1EB}" destId="{40CCBF42-3C82-B645-8CD8-B32D6947E92C}" srcOrd="0" destOrd="0" parTransId="{F5AE12AE-597A-D747-8E29-FA4DD4D71467}" sibTransId="{B894BF24-CF26-1542-BD92-60E8F6A3BE05}"/>
    <dgm:cxn modelId="{5DD71542-B316-E04B-BD44-52D9C48C67CD}" type="presOf" srcId="{0E3EB644-24AA-F442-B427-15BB4890E1EB}" destId="{930801A1-4099-6E47-8B7A-5C27E0DAD238}" srcOrd="0" destOrd="0" presId="urn:microsoft.com/office/officeart/2005/8/layout/vList2"/>
    <dgm:cxn modelId="{E7351C63-5245-DE4C-9C7E-37F8EFB78F03}" srcId="{ADFC50AD-1284-734A-9B15-08A21F981E9A}" destId="{6EEA52C3-02A4-CD47-B112-E1BD2E30D665}" srcOrd="0" destOrd="0" parTransId="{61648008-5C72-F64F-867F-6EA1C21D7177}" sibTransId="{D6BEAE0A-77D6-E946-B20C-0C68C5C94CEA}"/>
    <dgm:cxn modelId="{0A05BF9C-5701-674E-A700-E63EA67661D6}" type="presOf" srcId="{0CA037E1-47A9-284C-90E7-9D224889CEF5}" destId="{C1A6B8B7-97CE-7840-92CE-09ECBFDA7CE3}" srcOrd="0" destOrd="0" presId="urn:microsoft.com/office/officeart/2005/8/layout/vList2"/>
    <dgm:cxn modelId="{15C120A4-B55A-DA4C-983D-89BE48CCC054}" type="presOf" srcId="{40CCBF42-3C82-B645-8CD8-B32D6947E92C}" destId="{DE34C27E-9BBC-A444-9051-CA4430A12196}" srcOrd="0" destOrd="0" presId="urn:microsoft.com/office/officeart/2005/8/layout/vList2"/>
    <dgm:cxn modelId="{6358EFB1-FF33-FC43-9758-2ED2C15716DE}" srcId="{0E3EB644-24AA-F442-B427-15BB4890E1EB}" destId="{07AB8C0B-6DFE-AE4E-8DF4-611DAFFC54DE}" srcOrd="1" destOrd="0" parTransId="{97F6E3BC-3945-0D4B-8EDD-713273A5EE14}" sibTransId="{FED7E86A-5FED-3C42-8308-34BD5514909C}"/>
    <dgm:cxn modelId="{9033ABD6-9DDF-7A4A-A6DE-9E014BEBB292}" srcId="{6EEA52C3-02A4-CD47-B112-E1BD2E30D665}" destId="{0CA037E1-47A9-284C-90E7-9D224889CEF5}" srcOrd="0" destOrd="0" parTransId="{4B8D6891-8848-B54F-8B2C-1E95865762A2}" sibTransId="{A4FC0300-08D2-E749-A22E-9A05BD623966}"/>
    <dgm:cxn modelId="{E8F9A9E2-32D8-C348-9EF7-F3CCA30AD3E3}" srcId="{6EEA52C3-02A4-CD47-B112-E1BD2E30D665}" destId="{ABDF61D6-45CA-A24C-93C9-A19DCDAF13DF}" srcOrd="1" destOrd="0" parTransId="{FC51D935-78BC-8248-9A54-6A48922F01D9}" sibTransId="{87818A19-BC2D-F146-8979-F46532B76BD9}"/>
    <dgm:cxn modelId="{A4BF17EE-D787-714C-AFF5-3AD6E46845FE}" srcId="{ADFC50AD-1284-734A-9B15-08A21F981E9A}" destId="{0E3EB644-24AA-F442-B427-15BB4890E1EB}" srcOrd="1" destOrd="0" parTransId="{F5254526-0299-8E4D-B090-933A4935282E}" sibTransId="{9EB69F7A-FB27-0E4C-BE38-7DAFAA3CCFA7}"/>
    <dgm:cxn modelId="{EF379BFD-2D3E-E843-8FDB-AABABC458750}" type="presOf" srcId="{ABDF61D6-45CA-A24C-93C9-A19DCDAF13DF}" destId="{C1A6B8B7-97CE-7840-92CE-09ECBFDA7CE3}" srcOrd="0" destOrd="1" presId="urn:microsoft.com/office/officeart/2005/8/layout/vList2"/>
    <dgm:cxn modelId="{EEF5F0FE-423B-0D4C-818A-F5C6282D00CE}" type="presOf" srcId="{ADFC50AD-1284-734A-9B15-08A21F981E9A}" destId="{8BB66D4B-B089-6B47-B893-9767C37BAFB3}" srcOrd="0" destOrd="0" presId="urn:microsoft.com/office/officeart/2005/8/layout/vList2"/>
    <dgm:cxn modelId="{87E3E12F-3CFE-C74F-BF0C-F604715117BE}" type="presParOf" srcId="{8BB66D4B-B089-6B47-B893-9767C37BAFB3}" destId="{AE2325F6-A677-8D45-AEDB-B1D3B5A97BA8}" srcOrd="0" destOrd="0" presId="urn:microsoft.com/office/officeart/2005/8/layout/vList2"/>
    <dgm:cxn modelId="{D40F01F3-6119-4F4F-B945-F00F991D9AA8}" type="presParOf" srcId="{8BB66D4B-B089-6B47-B893-9767C37BAFB3}" destId="{C1A6B8B7-97CE-7840-92CE-09ECBFDA7CE3}" srcOrd="1" destOrd="0" presId="urn:microsoft.com/office/officeart/2005/8/layout/vList2"/>
    <dgm:cxn modelId="{9DE31B92-A41B-534C-9243-0885414EDE3D}" type="presParOf" srcId="{8BB66D4B-B089-6B47-B893-9767C37BAFB3}" destId="{930801A1-4099-6E47-8B7A-5C27E0DAD238}" srcOrd="2" destOrd="0" presId="urn:microsoft.com/office/officeart/2005/8/layout/vList2"/>
    <dgm:cxn modelId="{64B86868-9A26-2B41-A44D-888AF90609F1}" type="presParOf" srcId="{8BB66D4B-B089-6B47-B893-9767C37BAFB3}" destId="{DE34C27E-9BBC-A444-9051-CA4430A1219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87DAD5-0E0B-8C42-9226-422CBB8E0E77}">
      <dsp:nvSpPr>
        <dsp:cNvPr id="0" name=""/>
        <dsp:cNvSpPr/>
      </dsp:nvSpPr>
      <dsp:spPr>
        <a:xfrm>
          <a:off x="-3617274" y="-555868"/>
          <a:ext cx="4312137" cy="4312137"/>
        </a:xfrm>
        <a:prstGeom prst="blockArc">
          <a:avLst>
            <a:gd name="adj1" fmla="val 18900000"/>
            <a:gd name="adj2" fmla="val 2700000"/>
            <a:gd name="adj3" fmla="val 501"/>
          </a:avLst>
        </a:prstGeom>
        <a:noFill/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1AFDB3-70A7-3C42-ABC6-161BCD874040}">
      <dsp:nvSpPr>
        <dsp:cNvPr id="0" name=""/>
        <dsp:cNvSpPr/>
      </dsp:nvSpPr>
      <dsp:spPr>
        <a:xfrm>
          <a:off x="304736" y="199960"/>
          <a:ext cx="3614156" cy="40017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64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二十年码农</a:t>
          </a:r>
        </a:p>
      </dsp:txBody>
      <dsp:txXfrm>
        <a:off x="304736" y="199960"/>
        <a:ext cx="3614156" cy="400178"/>
      </dsp:txXfrm>
    </dsp:sp>
    <dsp:sp modelId="{10BCC4AB-8781-0649-B00E-8B9973D21815}">
      <dsp:nvSpPr>
        <dsp:cNvPr id="0" name=""/>
        <dsp:cNvSpPr/>
      </dsp:nvSpPr>
      <dsp:spPr>
        <a:xfrm>
          <a:off x="54625" y="149938"/>
          <a:ext cx="500222" cy="5002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B3A03E-ADAD-5F41-B111-A572369ECF1F}">
      <dsp:nvSpPr>
        <dsp:cNvPr id="0" name=""/>
        <dsp:cNvSpPr/>
      </dsp:nvSpPr>
      <dsp:spPr>
        <a:xfrm>
          <a:off x="591492" y="800035"/>
          <a:ext cx="3327400" cy="400178"/>
        </a:xfrm>
        <a:prstGeom prst="rect">
          <a:avLst/>
        </a:prstGeom>
        <a:solidFill>
          <a:schemeClr val="accent4">
            <a:hueOff val="2761729"/>
            <a:satOff val="-6490"/>
            <a:lumOff val="186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64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现代儒生</a:t>
          </a:r>
        </a:p>
      </dsp:txBody>
      <dsp:txXfrm>
        <a:off x="591492" y="800035"/>
        <a:ext cx="3327400" cy="400178"/>
      </dsp:txXfrm>
    </dsp:sp>
    <dsp:sp modelId="{FEDFEDBE-C8A0-F641-BFCA-9CB432B1D808}">
      <dsp:nvSpPr>
        <dsp:cNvPr id="0" name=""/>
        <dsp:cNvSpPr/>
      </dsp:nvSpPr>
      <dsp:spPr>
        <a:xfrm>
          <a:off x="341380" y="750013"/>
          <a:ext cx="500222" cy="5002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2761729"/>
              <a:satOff val="-6490"/>
              <a:lumOff val="186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1E18B6-E986-EE48-AEFB-C06625B4F378}">
      <dsp:nvSpPr>
        <dsp:cNvPr id="0" name=""/>
        <dsp:cNvSpPr/>
      </dsp:nvSpPr>
      <dsp:spPr>
        <a:xfrm>
          <a:off x="679503" y="1400110"/>
          <a:ext cx="3239389" cy="400178"/>
        </a:xfrm>
        <a:prstGeom prst="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64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 err="1"/>
            <a:t>angular.cn</a:t>
          </a:r>
          <a:r>
            <a:rPr lang="zh-CN" altLang="en-US" sz="2000" kern="1200" dirty="0"/>
            <a:t> 译者之一</a:t>
          </a:r>
        </a:p>
      </dsp:txBody>
      <dsp:txXfrm>
        <a:off x="679503" y="1400110"/>
        <a:ext cx="3239389" cy="400178"/>
      </dsp:txXfrm>
    </dsp:sp>
    <dsp:sp modelId="{2CDBC177-897D-8940-AB42-93E8C8FF62B5}">
      <dsp:nvSpPr>
        <dsp:cNvPr id="0" name=""/>
        <dsp:cNvSpPr/>
      </dsp:nvSpPr>
      <dsp:spPr>
        <a:xfrm>
          <a:off x="429391" y="1350088"/>
          <a:ext cx="500222" cy="5002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5523458"/>
              <a:satOff val="-12980"/>
              <a:lumOff val="37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C26BFA-E6A1-D545-80E5-9FA6396BE01F}">
      <dsp:nvSpPr>
        <dsp:cNvPr id="0" name=""/>
        <dsp:cNvSpPr/>
      </dsp:nvSpPr>
      <dsp:spPr>
        <a:xfrm>
          <a:off x="591492" y="2000185"/>
          <a:ext cx="3327400" cy="400178"/>
        </a:xfrm>
        <a:prstGeom prst="rect">
          <a:avLst/>
        </a:prstGeom>
        <a:solidFill>
          <a:schemeClr val="accent4">
            <a:hueOff val="8285187"/>
            <a:satOff val="-19471"/>
            <a:lumOff val="55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64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 err="1"/>
            <a:t>ThoughtWorker</a:t>
          </a:r>
          <a:endParaRPr lang="zh-CN" altLang="en-US" sz="2000" kern="1200" dirty="0"/>
        </a:p>
      </dsp:txBody>
      <dsp:txXfrm>
        <a:off x="591492" y="2000185"/>
        <a:ext cx="3327400" cy="400178"/>
      </dsp:txXfrm>
    </dsp:sp>
    <dsp:sp modelId="{CB913CB7-F7FE-7241-A2D5-EA66CD1B01A7}">
      <dsp:nvSpPr>
        <dsp:cNvPr id="0" name=""/>
        <dsp:cNvSpPr/>
      </dsp:nvSpPr>
      <dsp:spPr>
        <a:xfrm>
          <a:off x="341380" y="1950163"/>
          <a:ext cx="500222" cy="5002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8285187"/>
              <a:satOff val="-19471"/>
              <a:lumOff val="5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E3DC62-A4E4-1844-97F6-83F00330F03B}">
      <dsp:nvSpPr>
        <dsp:cNvPr id="0" name=""/>
        <dsp:cNvSpPr/>
      </dsp:nvSpPr>
      <dsp:spPr>
        <a:xfrm>
          <a:off x="304736" y="2600260"/>
          <a:ext cx="3614156" cy="400178"/>
        </a:xfrm>
        <a:prstGeom prst="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641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000" kern="1200" dirty="0"/>
            <a:t>Google</a:t>
          </a:r>
          <a:r>
            <a:rPr lang="zh-CN" altLang="en-US" sz="2000" kern="1200" dirty="0"/>
            <a:t> </a:t>
          </a:r>
          <a:r>
            <a:rPr lang="en-US" altLang="zh-CN" sz="2000" kern="1200" dirty="0"/>
            <a:t>Developer</a:t>
          </a:r>
          <a:r>
            <a:rPr lang="zh-CN" altLang="en-US" sz="2000" kern="1200" dirty="0"/>
            <a:t> </a:t>
          </a:r>
          <a:r>
            <a:rPr lang="en-US" altLang="zh-CN" sz="2000" kern="1200" dirty="0"/>
            <a:t>Expert</a:t>
          </a:r>
          <a:endParaRPr lang="zh-CN" altLang="en-US" sz="2000" kern="1200" dirty="0"/>
        </a:p>
      </dsp:txBody>
      <dsp:txXfrm>
        <a:off x="304736" y="2600260"/>
        <a:ext cx="3614156" cy="400178"/>
      </dsp:txXfrm>
    </dsp:sp>
    <dsp:sp modelId="{B14400D3-69BB-DC45-960E-CD6DAE1466F4}">
      <dsp:nvSpPr>
        <dsp:cNvPr id="0" name=""/>
        <dsp:cNvSpPr/>
      </dsp:nvSpPr>
      <dsp:spPr>
        <a:xfrm>
          <a:off x="54625" y="2550238"/>
          <a:ext cx="500222" cy="500222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11046917"/>
              <a:satOff val="-25961"/>
              <a:lumOff val="7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97A46E-9E05-6541-87FE-214ECAA3A32E}">
      <dsp:nvSpPr>
        <dsp:cNvPr id="0" name=""/>
        <dsp:cNvSpPr/>
      </dsp:nvSpPr>
      <dsp:spPr>
        <a:xfrm>
          <a:off x="0" y="24947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抽象思维</a:t>
          </a:r>
        </a:p>
      </dsp:txBody>
      <dsp:txXfrm>
        <a:off x="28243" y="53190"/>
        <a:ext cx="5385464" cy="522079"/>
      </dsp:txXfrm>
    </dsp:sp>
    <dsp:sp modelId="{E59EE1BC-BFDF-B245-937F-35C193ED6ACA}">
      <dsp:nvSpPr>
        <dsp:cNvPr id="0" name=""/>
        <dsp:cNvSpPr/>
      </dsp:nvSpPr>
      <dsp:spPr>
        <a:xfrm>
          <a:off x="0" y="603512"/>
          <a:ext cx="544195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认识本质、预见变化、保持淡定</a:t>
          </a:r>
        </a:p>
      </dsp:txBody>
      <dsp:txXfrm>
        <a:off x="0" y="603512"/>
        <a:ext cx="5441950" cy="380880"/>
      </dsp:txXfrm>
    </dsp:sp>
    <dsp:sp modelId="{794046C8-5C07-E347-986C-F69591C1C158}">
      <dsp:nvSpPr>
        <dsp:cNvPr id="0" name=""/>
        <dsp:cNvSpPr/>
      </dsp:nvSpPr>
      <dsp:spPr>
        <a:xfrm>
          <a:off x="0" y="984392"/>
          <a:ext cx="5441950" cy="57856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平衡与取舍</a:t>
          </a:r>
        </a:p>
      </dsp:txBody>
      <dsp:txXfrm>
        <a:off x="28243" y="1012635"/>
        <a:ext cx="5385464" cy="522079"/>
      </dsp:txXfrm>
    </dsp:sp>
    <dsp:sp modelId="{239D533A-0D10-3B4A-84E3-0766082C5580}">
      <dsp:nvSpPr>
        <dsp:cNvPr id="0" name=""/>
        <dsp:cNvSpPr/>
      </dsp:nvSpPr>
      <dsp:spPr>
        <a:xfrm>
          <a:off x="0" y="1562957"/>
          <a:ext cx="5441950" cy="654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灵活运用空间换时间 </a:t>
          </a:r>
          <a:r>
            <a:rPr lang="en-US" altLang="zh-CN" sz="1800" kern="1200" dirty="0"/>
            <a:t>/</a:t>
          </a:r>
          <a:r>
            <a:rPr lang="zh-CN" altLang="en-US" sz="1800" kern="1200" dirty="0"/>
            <a:t> 时间换空间等经典工具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善用“不可能三角”等思维工具</a:t>
          </a:r>
        </a:p>
      </dsp:txBody>
      <dsp:txXfrm>
        <a:off x="0" y="1562957"/>
        <a:ext cx="5441950" cy="654637"/>
      </dsp:txXfrm>
    </dsp:sp>
    <dsp:sp modelId="{C39CBA26-03E7-9E4D-BD27-DAD5A7DDED5C}">
      <dsp:nvSpPr>
        <dsp:cNvPr id="0" name=""/>
        <dsp:cNvSpPr/>
      </dsp:nvSpPr>
      <dsp:spPr>
        <a:xfrm>
          <a:off x="0" y="2217594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大局观</a:t>
          </a:r>
        </a:p>
      </dsp:txBody>
      <dsp:txXfrm>
        <a:off x="28243" y="2245837"/>
        <a:ext cx="5385464" cy="522079"/>
      </dsp:txXfrm>
    </dsp:sp>
    <dsp:sp modelId="{00DA3D68-AE19-1949-9D77-A4F7F32001A3}">
      <dsp:nvSpPr>
        <dsp:cNvPr id="0" name=""/>
        <dsp:cNvSpPr/>
      </dsp:nvSpPr>
      <dsp:spPr>
        <a:xfrm>
          <a:off x="0" y="2796159"/>
          <a:ext cx="5441950" cy="380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能看到事物之间的宏观联系，不要见木不见林</a:t>
          </a:r>
        </a:p>
      </dsp:txBody>
      <dsp:txXfrm>
        <a:off x="0" y="2796159"/>
        <a:ext cx="5441950" cy="38088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2325F6-A677-8D45-AEDB-B1D3B5A97BA8}">
      <dsp:nvSpPr>
        <dsp:cNvPr id="0" name=""/>
        <dsp:cNvSpPr/>
      </dsp:nvSpPr>
      <dsp:spPr>
        <a:xfrm>
          <a:off x="0" y="70228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代理模式</a:t>
          </a:r>
        </a:p>
      </dsp:txBody>
      <dsp:txXfrm>
        <a:off x="28243" y="98471"/>
        <a:ext cx="5385464" cy="522079"/>
      </dsp:txXfrm>
    </dsp:sp>
    <dsp:sp modelId="{C1A6B8B7-97CE-7840-92CE-09ECBFDA7CE3}">
      <dsp:nvSpPr>
        <dsp:cNvPr id="0" name=""/>
        <dsp:cNvSpPr/>
      </dsp:nvSpPr>
      <dsp:spPr>
        <a:xfrm>
          <a:off x="0" y="648793"/>
          <a:ext cx="5441950" cy="904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Forward</a:t>
          </a:r>
          <a:r>
            <a:rPr lang="zh-CN" altLang="en-US" sz="1800" kern="1200" dirty="0"/>
            <a:t> </a:t>
          </a:r>
          <a:r>
            <a:rPr lang="en-US" altLang="zh-CN" sz="1800" kern="1200" dirty="0"/>
            <a:t>proxy</a:t>
          </a:r>
          <a:r>
            <a:rPr lang="zh-CN" altLang="en-US" sz="1800" kern="1200" dirty="0"/>
            <a:t> </a:t>
          </a:r>
          <a:r>
            <a:rPr lang="en-US" altLang="zh-CN" sz="1800" kern="1200" dirty="0"/>
            <a:t>/</a:t>
          </a:r>
          <a:r>
            <a:rPr lang="zh-CN" altLang="en-US" sz="1800" kern="1200" dirty="0"/>
            <a:t> </a:t>
          </a:r>
          <a:r>
            <a:rPr lang="en-US" altLang="zh-CN" sz="1800" kern="1200" dirty="0"/>
            <a:t>Reverse</a:t>
          </a:r>
          <a:r>
            <a:rPr lang="zh-CN" altLang="en-US" sz="1800" kern="1200" dirty="0"/>
            <a:t> </a:t>
          </a:r>
          <a:r>
            <a:rPr lang="en-US" altLang="zh-CN" sz="1800" kern="1200" dirty="0"/>
            <a:t>Proxy</a:t>
          </a:r>
          <a:r>
            <a:rPr lang="zh-CN" altLang="en-US" sz="1800" kern="1200" dirty="0"/>
            <a:t> </a:t>
          </a:r>
          <a:r>
            <a:rPr lang="en-US" altLang="zh-CN" sz="1800" kern="1200" dirty="0"/>
            <a:t>/</a:t>
          </a:r>
          <a:r>
            <a:rPr lang="zh-CN" altLang="en-US" sz="1800" kern="1200" dirty="0"/>
            <a:t> </a:t>
          </a:r>
          <a:r>
            <a:rPr lang="en-US" altLang="zh-CN" sz="1800" kern="1200" dirty="0"/>
            <a:t>VPN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Getter</a:t>
          </a:r>
          <a:r>
            <a:rPr lang="zh-CN" altLang="en-US" sz="1800" kern="1200" dirty="0"/>
            <a:t> </a:t>
          </a:r>
          <a:r>
            <a:rPr lang="en-US" altLang="zh-CN" sz="1800" kern="1200" dirty="0"/>
            <a:t>/</a:t>
          </a:r>
          <a:r>
            <a:rPr lang="zh-CN" altLang="en-US" sz="1800" kern="1200" dirty="0"/>
            <a:t> </a:t>
          </a:r>
          <a:r>
            <a:rPr lang="en-US" altLang="zh-CN" sz="1800" kern="1200" dirty="0"/>
            <a:t>Setter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测试中常用的 </a:t>
          </a:r>
          <a:r>
            <a:rPr lang="en-US" altLang="zh-CN" sz="1800" kern="1200" dirty="0"/>
            <a:t>Mock</a:t>
          </a:r>
          <a:r>
            <a:rPr lang="zh-CN" altLang="en-US" sz="1800" kern="1200" dirty="0"/>
            <a:t> 技术</a:t>
          </a:r>
        </a:p>
      </dsp:txBody>
      <dsp:txXfrm>
        <a:off x="0" y="648793"/>
        <a:ext cx="5441950" cy="904590"/>
      </dsp:txXfrm>
    </dsp:sp>
    <dsp:sp modelId="{930801A1-4099-6E47-8B7A-5C27E0DAD238}">
      <dsp:nvSpPr>
        <dsp:cNvPr id="0" name=""/>
        <dsp:cNvSpPr/>
      </dsp:nvSpPr>
      <dsp:spPr>
        <a:xfrm>
          <a:off x="0" y="1553383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职责链模式</a:t>
          </a:r>
        </a:p>
      </dsp:txBody>
      <dsp:txXfrm>
        <a:off x="28243" y="1581626"/>
        <a:ext cx="5385464" cy="522079"/>
      </dsp:txXfrm>
    </dsp:sp>
    <dsp:sp modelId="{DE34C27E-9BBC-A444-9051-CA4430A12196}">
      <dsp:nvSpPr>
        <dsp:cNvPr id="0" name=""/>
        <dsp:cNvSpPr/>
      </dsp:nvSpPr>
      <dsp:spPr>
        <a:xfrm>
          <a:off x="0" y="2131948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页面上点击事件的处理过程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800" kern="1200" dirty="0"/>
            <a:t>Angular</a:t>
          </a:r>
          <a:r>
            <a:rPr lang="zh-CN" altLang="en-US" sz="1800" kern="1200" dirty="0"/>
            <a:t> 的分层注入器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公司的层次型组织结构</a:t>
          </a:r>
        </a:p>
      </dsp:txBody>
      <dsp:txXfrm>
        <a:off x="0" y="2131948"/>
        <a:ext cx="5441950" cy="99981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5B9479-856E-234B-B8D2-C7276E203B19}">
      <dsp:nvSpPr>
        <dsp:cNvPr id="0" name=""/>
        <dsp:cNvSpPr/>
      </dsp:nvSpPr>
      <dsp:spPr>
        <a:xfrm>
          <a:off x="0" y="22618"/>
          <a:ext cx="544195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软件工程的根本目的是弥补人的不足</a:t>
          </a:r>
        </a:p>
      </dsp:txBody>
      <dsp:txXfrm>
        <a:off x="28243" y="50861"/>
        <a:ext cx="5385464" cy="522079"/>
      </dsp:txXfrm>
    </dsp:sp>
    <dsp:sp modelId="{35372029-B9DE-4440-BA42-940B302EFBCB}">
      <dsp:nvSpPr>
        <dsp:cNvPr id="0" name=""/>
        <dsp:cNvSpPr/>
      </dsp:nvSpPr>
      <dsp:spPr>
        <a:xfrm>
          <a:off x="0" y="601183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人，都是健忘的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人，容易有先入为主的假设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没有 </a:t>
          </a:r>
          <a:r>
            <a:rPr lang="en-US" sz="1800" b="0" i="0" kern="1200" dirty="0" err="1"/>
            <a:t>Khala</a:t>
          </a:r>
          <a:r>
            <a:rPr lang="zh-CN" altLang="en-US" sz="1800" kern="1200" dirty="0"/>
            <a:t>，我们的沟通容易失真</a:t>
          </a:r>
        </a:p>
      </dsp:txBody>
      <dsp:txXfrm>
        <a:off x="0" y="601183"/>
        <a:ext cx="5441950" cy="999810"/>
      </dsp:txXfrm>
    </dsp:sp>
    <dsp:sp modelId="{5817E1B9-7D1D-164D-A558-9F9B794DF04D}">
      <dsp:nvSpPr>
        <dsp:cNvPr id="0" name=""/>
        <dsp:cNvSpPr/>
      </dsp:nvSpPr>
      <dsp:spPr>
        <a:xfrm>
          <a:off x="0" y="1600993"/>
          <a:ext cx="544195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软件工程的本质是约束</a:t>
          </a:r>
        </a:p>
      </dsp:txBody>
      <dsp:txXfrm>
        <a:off x="28243" y="1629236"/>
        <a:ext cx="5385464" cy="522079"/>
      </dsp:txXfrm>
    </dsp:sp>
    <dsp:sp modelId="{A8159558-002D-734B-9B17-FF5CB0C6FF7F}">
      <dsp:nvSpPr>
        <dsp:cNvPr id="0" name=""/>
        <dsp:cNvSpPr/>
      </dsp:nvSpPr>
      <dsp:spPr>
        <a:xfrm>
          <a:off x="0" y="2179558"/>
          <a:ext cx="5441950" cy="999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以约束让开发辅助工具成为可能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以约束提高沟通的准确度，甚至减少沟通的需要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以约束避免先入为主的假设</a:t>
          </a:r>
        </a:p>
      </dsp:txBody>
      <dsp:txXfrm>
        <a:off x="0" y="2179558"/>
        <a:ext cx="5441950" cy="9998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C99B1A0-DB48-FE44-B59B-67283CEC7FA6}">
      <dsp:nvSpPr>
        <dsp:cNvPr id="0" name=""/>
        <dsp:cNvSpPr/>
      </dsp:nvSpPr>
      <dsp:spPr>
        <a:xfrm rot="5400000">
          <a:off x="401316" y="1247719"/>
          <a:ext cx="1196967" cy="1991727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07199-B349-FE42-BF9F-859DE3938C00}">
      <dsp:nvSpPr>
        <dsp:cNvPr id="0" name=""/>
        <dsp:cNvSpPr/>
      </dsp:nvSpPr>
      <dsp:spPr>
        <a:xfrm>
          <a:off x="201512" y="1842816"/>
          <a:ext cx="1798142" cy="1576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初级前端</a:t>
          </a:r>
          <a:br>
            <a:rPr lang="en-US" altLang="zh-CN" sz="3000" kern="1200" dirty="0"/>
          </a:br>
          <a:r>
            <a:rPr lang="zh-CN" altLang="en-US" sz="3000" kern="1200" dirty="0"/>
            <a:t>初级后端</a:t>
          </a:r>
        </a:p>
      </dsp:txBody>
      <dsp:txXfrm>
        <a:off x="201512" y="1842816"/>
        <a:ext cx="1798142" cy="1576177"/>
      </dsp:txXfrm>
    </dsp:sp>
    <dsp:sp modelId="{CFF604FF-0B8A-A24A-9B5B-B6640F580D9B}">
      <dsp:nvSpPr>
        <dsp:cNvPr id="0" name=""/>
        <dsp:cNvSpPr/>
      </dsp:nvSpPr>
      <dsp:spPr>
        <a:xfrm>
          <a:off x="1660382" y="1101086"/>
          <a:ext cx="339272" cy="339272"/>
        </a:xfrm>
        <a:prstGeom prst="triangle">
          <a:avLst>
            <a:gd name="adj" fmla="val 100000"/>
          </a:avLst>
        </a:prstGeom>
        <a:solidFill>
          <a:schemeClr val="accent4">
            <a:hueOff val="1841153"/>
            <a:satOff val="-4327"/>
            <a:lumOff val="1242"/>
            <a:alphaOff val="0"/>
          </a:schemeClr>
        </a:solidFill>
        <a:ln w="25400" cap="flat" cmpd="sng" algn="ctr">
          <a:solidFill>
            <a:schemeClr val="accent4">
              <a:hueOff val="1841153"/>
              <a:satOff val="-4327"/>
              <a:lumOff val="124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A69B42-E439-C84B-8454-F4C57A7BCD44}">
      <dsp:nvSpPr>
        <dsp:cNvPr id="0" name=""/>
        <dsp:cNvSpPr/>
      </dsp:nvSpPr>
      <dsp:spPr>
        <a:xfrm rot="5400000">
          <a:off x="2602593" y="703010"/>
          <a:ext cx="1196967" cy="1991727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3682306"/>
            <a:satOff val="-8654"/>
            <a:lumOff val="2484"/>
            <a:alphaOff val="0"/>
          </a:schemeClr>
        </a:solidFill>
        <a:ln w="25400" cap="flat" cmpd="sng" algn="ctr">
          <a:solidFill>
            <a:schemeClr val="accent4">
              <a:hueOff val="3682306"/>
              <a:satOff val="-8654"/>
              <a:lumOff val="248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A80B27-29BF-D74E-AB20-F559AA3DD342}">
      <dsp:nvSpPr>
        <dsp:cNvPr id="0" name=""/>
        <dsp:cNvSpPr/>
      </dsp:nvSpPr>
      <dsp:spPr>
        <a:xfrm>
          <a:off x="2402790" y="1298108"/>
          <a:ext cx="1798142" cy="1576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中级前端</a:t>
          </a:r>
          <a:br>
            <a:rPr lang="en-US" altLang="zh-CN" sz="3000" kern="1200" dirty="0"/>
          </a:br>
          <a:r>
            <a:rPr lang="zh-CN" altLang="en-US" sz="3000" kern="1200" dirty="0"/>
            <a:t>中级后端</a:t>
          </a:r>
        </a:p>
      </dsp:txBody>
      <dsp:txXfrm>
        <a:off x="2402790" y="1298108"/>
        <a:ext cx="1798142" cy="1576177"/>
      </dsp:txXfrm>
    </dsp:sp>
    <dsp:sp modelId="{A6639B52-F3E0-454E-9EF7-BD44D8AC8AD8}">
      <dsp:nvSpPr>
        <dsp:cNvPr id="0" name=""/>
        <dsp:cNvSpPr/>
      </dsp:nvSpPr>
      <dsp:spPr>
        <a:xfrm>
          <a:off x="3861660" y="556377"/>
          <a:ext cx="339272" cy="339272"/>
        </a:xfrm>
        <a:prstGeom prst="triangle">
          <a:avLst>
            <a:gd name="adj" fmla="val 100000"/>
          </a:avLst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accent4">
              <a:hueOff val="5523458"/>
              <a:satOff val="-12980"/>
              <a:lumOff val="372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A34C91-C209-8A48-9415-7FF58F5715A9}">
      <dsp:nvSpPr>
        <dsp:cNvPr id="0" name=""/>
        <dsp:cNvSpPr/>
      </dsp:nvSpPr>
      <dsp:spPr>
        <a:xfrm rot="5400000">
          <a:off x="4803871" y="158302"/>
          <a:ext cx="1196967" cy="1991727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7364611"/>
            <a:satOff val="-17307"/>
            <a:lumOff val="4967"/>
            <a:alphaOff val="0"/>
          </a:schemeClr>
        </a:solidFill>
        <a:ln w="25400" cap="flat" cmpd="sng" algn="ctr">
          <a:solidFill>
            <a:schemeClr val="accent4">
              <a:hueOff val="7364611"/>
              <a:satOff val="-17307"/>
              <a:lumOff val="496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910142-2E4A-F545-BB47-FB38962A1E27}">
      <dsp:nvSpPr>
        <dsp:cNvPr id="0" name=""/>
        <dsp:cNvSpPr/>
      </dsp:nvSpPr>
      <dsp:spPr>
        <a:xfrm>
          <a:off x="4604068" y="753399"/>
          <a:ext cx="1798142" cy="1576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高级</a:t>
          </a:r>
          <a:br>
            <a:rPr lang="en-US" altLang="zh-CN" sz="3000" kern="1200" dirty="0"/>
          </a:br>
          <a:r>
            <a:rPr lang="zh-CN" altLang="en-US" sz="3000" kern="1200" dirty="0"/>
            <a:t>程序员</a:t>
          </a:r>
        </a:p>
      </dsp:txBody>
      <dsp:txXfrm>
        <a:off x="4604068" y="753399"/>
        <a:ext cx="1798142" cy="1576177"/>
      </dsp:txXfrm>
    </dsp:sp>
    <dsp:sp modelId="{E5F7469F-4A94-8142-8FF6-EBDD8D00BBC5}">
      <dsp:nvSpPr>
        <dsp:cNvPr id="0" name=""/>
        <dsp:cNvSpPr/>
      </dsp:nvSpPr>
      <dsp:spPr>
        <a:xfrm>
          <a:off x="6062938" y="11669"/>
          <a:ext cx="339272" cy="339272"/>
        </a:xfrm>
        <a:prstGeom prst="triangle">
          <a:avLst>
            <a:gd name="adj" fmla="val 100000"/>
          </a:avLst>
        </a:prstGeom>
        <a:solidFill>
          <a:schemeClr val="accent4">
            <a:hueOff val="9205764"/>
            <a:satOff val="-21634"/>
            <a:lumOff val="6209"/>
            <a:alphaOff val="0"/>
          </a:schemeClr>
        </a:solidFill>
        <a:ln w="25400" cap="flat" cmpd="sng" algn="ctr">
          <a:solidFill>
            <a:schemeClr val="accent4">
              <a:hueOff val="9205764"/>
              <a:satOff val="-21634"/>
              <a:lumOff val="620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0DEC1B-F9F1-8345-80DE-C655E67FD99E}">
      <dsp:nvSpPr>
        <dsp:cNvPr id="0" name=""/>
        <dsp:cNvSpPr/>
      </dsp:nvSpPr>
      <dsp:spPr>
        <a:xfrm rot="5400000">
          <a:off x="7005149" y="-386405"/>
          <a:ext cx="1196967" cy="1991727"/>
        </a:xfrm>
        <a:prstGeom prst="corner">
          <a:avLst>
            <a:gd name="adj1" fmla="val 16120"/>
            <a:gd name="adj2" fmla="val 16110"/>
          </a:avLst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accent4">
              <a:hueOff val="11046917"/>
              <a:satOff val="-25961"/>
              <a:lumOff val="74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9C36D5-4630-FA4F-A476-CAE3FB5D1C74}">
      <dsp:nvSpPr>
        <dsp:cNvPr id="0" name=""/>
        <dsp:cNvSpPr/>
      </dsp:nvSpPr>
      <dsp:spPr>
        <a:xfrm>
          <a:off x="6805346" y="208691"/>
          <a:ext cx="1798142" cy="1576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技术专家</a:t>
          </a:r>
          <a:br>
            <a:rPr lang="en-US" altLang="zh-CN" sz="3000" kern="1200" dirty="0"/>
          </a:br>
          <a:r>
            <a:rPr lang="zh-CN" altLang="en-US" sz="3000" kern="1200" dirty="0"/>
            <a:t>架构师</a:t>
          </a:r>
          <a:br>
            <a:rPr lang="en-US" altLang="zh-CN" sz="3000" kern="1200" dirty="0"/>
          </a:br>
          <a:r>
            <a:rPr lang="zh-CN" altLang="en-US" sz="3000" kern="1200" dirty="0"/>
            <a:t>技术领导</a:t>
          </a:r>
        </a:p>
      </dsp:txBody>
      <dsp:txXfrm>
        <a:off x="6805346" y="208691"/>
        <a:ext cx="1798142" cy="15761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8FA860-4735-BE49-9361-B12E35CCE929}">
      <dsp:nvSpPr>
        <dsp:cNvPr id="0" name=""/>
        <dsp:cNvSpPr/>
      </dsp:nvSpPr>
      <dsp:spPr>
        <a:xfrm>
          <a:off x="879832" y="0"/>
          <a:ext cx="3201987" cy="3201987"/>
        </a:xfrm>
        <a:prstGeom prst="triangl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1E8C17-B6B0-D242-9B45-F5AB71B6B53E}">
      <dsp:nvSpPr>
        <dsp:cNvPr id="0" name=""/>
        <dsp:cNvSpPr/>
      </dsp:nvSpPr>
      <dsp:spPr>
        <a:xfrm>
          <a:off x="2480825" y="320511"/>
          <a:ext cx="2081291" cy="56910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技能</a:t>
          </a:r>
        </a:p>
      </dsp:txBody>
      <dsp:txXfrm>
        <a:off x="2508606" y="348292"/>
        <a:ext cx="2025729" cy="513541"/>
      </dsp:txXfrm>
    </dsp:sp>
    <dsp:sp modelId="{0629316E-4638-6B42-80B0-B94636D0BCF3}">
      <dsp:nvSpPr>
        <dsp:cNvPr id="0" name=""/>
        <dsp:cNvSpPr/>
      </dsp:nvSpPr>
      <dsp:spPr>
        <a:xfrm>
          <a:off x="2480825" y="960752"/>
          <a:ext cx="2081291" cy="56910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2504208"/>
              <a:satOff val="3115"/>
              <a:lumOff val="-8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眼界</a:t>
          </a:r>
        </a:p>
      </dsp:txBody>
      <dsp:txXfrm>
        <a:off x="2508606" y="988533"/>
        <a:ext cx="2025729" cy="513541"/>
      </dsp:txXfrm>
    </dsp:sp>
    <dsp:sp modelId="{B7CF41CC-FC96-5E46-B957-1FF4677612C1}">
      <dsp:nvSpPr>
        <dsp:cNvPr id="0" name=""/>
        <dsp:cNvSpPr/>
      </dsp:nvSpPr>
      <dsp:spPr>
        <a:xfrm>
          <a:off x="2480825" y="1600993"/>
          <a:ext cx="2081291" cy="56910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5008416"/>
              <a:satOff val="6231"/>
              <a:lumOff val="-1647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思维</a:t>
          </a:r>
        </a:p>
      </dsp:txBody>
      <dsp:txXfrm>
        <a:off x="2508606" y="1628774"/>
        <a:ext cx="2025729" cy="513541"/>
      </dsp:txXfrm>
    </dsp:sp>
    <dsp:sp modelId="{B554A35A-38AC-A74E-A215-38C2181E8778}">
      <dsp:nvSpPr>
        <dsp:cNvPr id="0" name=""/>
        <dsp:cNvSpPr/>
      </dsp:nvSpPr>
      <dsp:spPr>
        <a:xfrm>
          <a:off x="2480825" y="2241234"/>
          <a:ext cx="2081291" cy="56910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7512623"/>
              <a:satOff val="9346"/>
              <a:lumOff val="-2470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心态</a:t>
          </a:r>
        </a:p>
      </dsp:txBody>
      <dsp:txXfrm>
        <a:off x="2508606" y="2269015"/>
        <a:ext cx="2025729" cy="5135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F3CBA2-B88F-844D-AEB8-B7702595A373}">
      <dsp:nvSpPr>
        <dsp:cNvPr id="0" name=""/>
        <dsp:cNvSpPr/>
      </dsp:nvSpPr>
      <dsp:spPr>
        <a:xfrm>
          <a:off x="0" y="17646"/>
          <a:ext cx="544195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已经或即将到来的 </a:t>
          </a:r>
          <a:r>
            <a:rPr lang="en-US" altLang="zh-CN" sz="2100" kern="1200" dirty="0"/>
            <a:t>35</a:t>
          </a:r>
          <a:r>
            <a:rPr lang="zh-CN" altLang="en-US" sz="2100" kern="1200" dirty="0"/>
            <a:t> 岁危机</a:t>
          </a:r>
        </a:p>
      </dsp:txBody>
      <dsp:txXfrm>
        <a:off x="25787" y="43433"/>
        <a:ext cx="5390376" cy="476681"/>
      </dsp:txXfrm>
    </dsp:sp>
    <dsp:sp modelId="{D8B9DFC7-567D-5443-A99F-6AE729849AE7}">
      <dsp:nvSpPr>
        <dsp:cNvPr id="0" name=""/>
        <dsp:cNvSpPr/>
      </dsp:nvSpPr>
      <dsp:spPr>
        <a:xfrm>
          <a:off x="0" y="545901"/>
          <a:ext cx="544195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altLang="zh-CN" sz="1600" kern="1200" dirty="0"/>
            <a:t>35</a:t>
          </a:r>
          <a:r>
            <a:rPr lang="zh-CN" altLang="en-US" sz="1600" kern="1200" dirty="0"/>
            <a:t> 岁的忧来自于 </a:t>
          </a:r>
          <a:r>
            <a:rPr lang="en-US" altLang="zh-CN" sz="1600" kern="1200" dirty="0"/>
            <a:t>25</a:t>
          </a:r>
          <a:r>
            <a:rPr lang="zh-CN" altLang="en-US" sz="1600" kern="1200" dirty="0"/>
            <a:t> 岁的迷茫</a:t>
          </a:r>
        </a:p>
      </dsp:txBody>
      <dsp:txXfrm>
        <a:off x="0" y="545901"/>
        <a:ext cx="5441950" cy="347760"/>
      </dsp:txXfrm>
    </dsp:sp>
    <dsp:sp modelId="{D00AC6C2-2281-2F4E-9FF3-54759FCCA303}">
      <dsp:nvSpPr>
        <dsp:cNvPr id="0" name=""/>
        <dsp:cNvSpPr/>
      </dsp:nvSpPr>
      <dsp:spPr>
        <a:xfrm>
          <a:off x="0" y="893661"/>
          <a:ext cx="544195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高级程序员的行业性紧缺</a:t>
          </a:r>
        </a:p>
      </dsp:txBody>
      <dsp:txXfrm>
        <a:off x="25787" y="919448"/>
        <a:ext cx="5390376" cy="476681"/>
      </dsp:txXfrm>
    </dsp:sp>
    <dsp:sp modelId="{3FEE518B-16B3-4E4F-AAC8-9E670925CB13}">
      <dsp:nvSpPr>
        <dsp:cNvPr id="0" name=""/>
        <dsp:cNvSpPr/>
      </dsp:nvSpPr>
      <dsp:spPr>
        <a:xfrm>
          <a:off x="0" y="1482396"/>
          <a:ext cx="544195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怎么解决？</a:t>
          </a:r>
        </a:p>
      </dsp:txBody>
      <dsp:txXfrm>
        <a:off x="25787" y="1508183"/>
        <a:ext cx="5390376" cy="476681"/>
      </dsp:txXfrm>
    </dsp:sp>
    <dsp:sp modelId="{90C7850C-52B9-F843-8861-23171ADEB46D}">
      <dsp:nvSpPr>
        <dsp:cNvPr id="0" name=""/>
        <dsp:cNvSpPr/>
      </dsp:nvSpPr>
      <dsp:spPr>
        <a:xfrm>
          <a:off x="0" y="2010651"/>
          <a:ext cx="5441950" cy="11736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尽早投资自己，你只要比别人早一点点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公司培养内生力量，不要只想找现成的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给予时间与自由，比给钱有用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给能者多一些挑战而不是让能者多劳</a:t>
          </a:r>
        </a:p>
      </dsp:txBody>
      <dsp:txXfrm>
        <a:off x="0" y="2010651"/>
        <a:ext cx="5441950" cy="11736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20233C-DC35-4742-AB6C-CEB48F18A8A9}">
      <dsp:nvSpPr>
        <dsp:cNvPr id="0" name=""/>
        <dsp:cNvSpPr/>
      </dsp:nvSpPr>
      <dsp:spPr>
        <a:xfrm>
          <a:off x="0" y="45388"/>
          <a:ext cx="4680520" cy="57856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/>
            <a:t>思考你的职业规划</a:t>
          </a:r>
          <a:endParaRPr lang="zh-CN" altLang="en-US" sz="2300" kern="1200" dirty="0"/>
        </a:p>
      </dsp:txBody>
      <dsp:txXfrm>
        <a:off x="28243" y="73631"/>
        <a:ext cx="4624034" cy="522079"/>
      </dsp:txXfrm>
    </dsp:sp>
    <dsp:sp modelId="{81C07438-09C2-9D4E-9364-E8942D0FAE21}">
      <dsp:nvSpPr>
        <dsp:cNvPr id="0" name=""/>
        <dsp:cNvSpPr/>
      </dsp:nvSpPr>
      <dsp:spPr>
        <a:xfrm>
          <a:off x="0" y="690193"/>
          <a:ext cx="4680520" cy="57856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抬高视角，世界大不同</a:t>
          </a:r>
        </a:p>
      </dsp:txBody>
      <dsp:txXfrm>
        <a:off x="28243" y="718436"/>
        <a:ext cx="4624034" cy="522079"/>
      </dsp:txXfrm>
    </dsp:sp>
    <dsp:sp modelId="{93770C57-D981-1045-A6A2-7ED446B4A549}">
      <dsp:nvSpPr>
        <dsp:cNvPr id="0" name=""/>
        <dsp:cNvSpPr/>
      </dsp:nvSpPr>
      <dsp:spPr>
        <a:xfrm>
          <a:off x="0" y="1268758"/>
          <a:ext cx="4680520" cy="654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607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纷繁复杂的技术背后，是对称与统一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不要过分沉迷具体技术</a:t>
          </a:r>
        </a:p>
      </dsp:txBody>
      <dsp:txXfrm>
        <a:off x="0" y="1268758"/>
        <a:ext cx="4680520" cy="654637"/>
      </dsp:txXfrm>
    </dsp:sp>
    <dsp:sp modelId="{51CDA3E5-7502-D94F-A3C7-C35FB4214188}">
      <dsp:nvSpPr>
        <dsp:cNvPr id="0" name=""/>
        <dsp:cNvSpPr/>
      </dsp:nvSpPr>
      <dsp:spPr>
        <a:xfrm>
          <a:off x="0" y="1923396"/>
          <a:ext cx="4680520" cy="57856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300" kern="1200" dirty="0"/>
            <a:t>鱼跃此时海，花开彼岸天</a:t>
          </a:r>
        </a:p>
      </dsp:txBody>
      <dsp:txXfrm>
        <a:off x="28243" y="1951639"/>
        <a:ext cx="4624034" cy="522079"/>
      </dsp:txXfrm>
    </dsp:sp>
    <dsp:sp modelId="{D5EA076D-CDC9-AB4A-B10F-C87FE77883DB}">
      <dsp:nvSpPr>
        <dsp:cNvPr id="0" name=""/>
        <dsp:cNvSpPr/>
      </dsp:nvSpPr>
      <dsp:spPr>
        <a:xfrm>
          <a:off x="0" y="2501961"/>
          <a:ext cx="4680520" cy="6546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607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别画地为牢，给自己更广阔的天地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800" kern="1200" dirty="0"/>
            <a:t>多出去走走，不要丢了你的好奇心</a:t>
          </a:r>
        </a:p>
      </dsp:txBody>
      <dsp:txXfrm>
        <a:off x="0" y="2501961"/>
        <a:ext cx="4680520" cy="65463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50FA51-D1FD-3E48-B91B-1A9365077B99}">
      <dsp:nvSpPr>
        <dsp:cNvPr id="0" name=""/>
        <dsp:cNvSpPr/>
      </dsp:nvSpPr>
      <dsp:spPr>
        <a:xfrm>
          <a:off x="0" y="47886"/>
          <a:ext cx="4680520" cy="5282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把握方向，不要南辕北辙</a:t>
          </a:r>
        </a:p>
      </dsp:txBody>
      <dsp:txXfrm>
        <a:off x="25787" y="73673"/>
        <a:ext cx="4628946" cy="476681"/>
      </dsp:txXfrm>
    </dsp:sp>
    <dsp:sp modelId="{636F0AAD-BBBB-3045-8D20-0B8F5CD77A9C}">
      <dsp:nvSpPr>
        <dsp:cNvPr id="0" name=""/>
        <dsp:cNvSpPr/>
      </dsp:nvSpPr>
      <dsp:spPr>
        <a:xfrm>
          <a:off x="0" y="576141"/>
          <a:ext cx="468052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60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有主见，不盲从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相信你的技术直觉</a:t>
          </a:r>
        </a:p>
      </dsp:txBody>
      <dsp:txXfrm>
        <a:off x="0" y="576141"/>
        <a:ext cx="4680520" cy="586845"/>
      </dsp:txXfrm>
    </dsp:sp>
    <dsp:sp modelId="{FD429FE6-FF39-8D43-81F0-544CF08B8755}">
      <dsp:nvSpPr>
        <dsp:cNvPr id="0" name=""/>
        <dsp:cNvSpPr/>
      </dsp:nvSpPr>
      <dsp:spPr>
        <a:xfrm>
          <a:off x="0" y="1162986"/>
          <a:ext cx="4680520" cy="528255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认定方向，勇敢前进</a:t>
          </a:r>
        </a:p>
      </dsp:txBody>
      <dsp:txXfrm>
        <a:off x="25787" y="1188773"/>
        <a:ext cx="4628946" cy="476681"/>
      </dsp:txXfrm>
    </dsp:sp>
    <dsp:sp modelId="{65693F48-1D2F-A44E-BA51-383E40E8F92D}">
      <dsp:nvSpPr>
        <dsp:cNvPr id="0" name=""/>
        <dsp:cNvSpPr/>
      </dsp:nvSpPr>
      <dsp:spPr>
        <a:xfrm>
          <a:off x="0" y="1691241"/>
          <a:ext cx="4680520" cy="5868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60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两点之间直线最短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凭实力扫除障碍</a:t>
          </a:r>
        </a:p>
      </dsp:txBody>
      <dsp:txXfrm>
        <a:off x="0" y="1691241"/>
        <a:ext cx="4680520" cy="586845"/>
      </dsp:txXfrm>
    </dsp:sp>
    <dsp:sp modelId="{5068DB68-FCD0-FC4A-99A5-B058F4078AEF}">
      <dsp:nvSpPr>
        <dsp:cNvPr id="0" name=""/>
        <dsp:cNvSpPr/>
      </dsp:nvSpPr>
      <dsp:spPr>
        <a:xfrm>
          <a:off x="0" y="2278086"/>
          <a:ext cx="4680520" cy="528255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前瞻性，笑看他人亦步亦趋</a:t>
          </a:r>
        </a:p>
      </dsp:txBody>
      <dsp:txXfrm>
        <a:off x="25787" y="2303873"/>
        <a:ext cx="4628946" cy="476681"/>
      </dsp:txXfrm>
    </dsp:sp>
    <dsp:sp modelId="{FDD97DF6-F37D-D74A-84E9-CF70B6222C84}">
      <dsp:nvSpPr>
        <dsp:cNvPr id="0" name=""/>
        <dsp:cNvSpPr/>
      </dsp:nvSpPr>
      <dsp:spPr>
        <a:xfrm>
          <a:off x="0" y="2806341"/>
          <a:ext cx="4680520" cy="347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607" tIns="26670" rIns="149352" bIns="2667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600" kern="1200" dirty="0"/>
            <a:t>技术人的 </a:t>
          </a:r>
          <a:r>
            <a:rPr lang="en-US" altLang="zh-CN" sz="1600" kern="1200" dirty="0"/>
            <a:t>Bigger</a:t>
          </a:r>
          <a:r>
            <a:rPr lang="zh-CN" altLang="en-US" sz="1600" kern="1200" dirty="0"/>
            <a:t> 就是：加油，我在三年后等你</a:t>
          </a:r>
        </a:p>
      </dsp:txBody>
      <dsp:txXfrm>
        <a:off x="0" y="2806341"/>
        <a:ext cx="4680520" cy="34776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63405C-F8DC-1F4C-B819-8F483B8A1B96}">
      <dsp:nvSpPr>
        <dsp:cNvPr id="0" name=""/>
        <dsp:cNvSpPr/>
      </dsp:nvSpPr>
      <dsp:spPr>
        <a:xfrm>
          <a:off x="0" y="3943"/>
          <a:ext cx="4608561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现在是</a:t>
          </a:r>
          <a:r>
            <a:rPr lang="zh-CN" altLang="en-US" sz="2600" kern="1200"/>
            <a:t>全球化的时代</a:t>
          </a:r>
          <a:endParaRPr lang="zh-CN" altLang="en-US" sz="2600" kern="1200" dirty="0"/>
        </a:p>
      </dsp:txBody>
      <dsp:txXfrm>
        <a:off x="31927" y="35870"/>
        <a:ext cx="4544707" cy="590176"/>
      </dsp:txXfrm>
    </dsp:sp>
    <dsp:sp modelId="{4E26BAF2-8DAF-9E4C-9ED7-6492F29C8DA4}">
      <dsp:nvSpPr>
        <dsp:cNvPr id="0" name=""/>
        <dsp:cNvSpPr/>
      </dsp:nvSpPr>
      <dsp:spPr>
        <a:xfrm>
          <a:off x="0" y="732853"/>
          <a:ext cx="4608561" cy="654030"/>
        </a:xfrm>
        <a:prstGeom prst="roundRect">
          <a:avLst/>
        </a:prstGeom>
        <a:solidFill>
          <a:schemeClr val="accent4">
            <a:hueOff val="5523458"/>
            <a:satOff val="-12980"/>
            <a:lumOff val="372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你的对手不在眼前</a:t>
          </a:r>
        </a:p>
      </dsp:txBody>
      <dsp:txXfrm>
        <a:off x="31927" y="764780"/>
        <a:ext cx="4544707" cy="590176"/>
      </dsp:txXfrm>
    </dsp:sp>
    <dsp:sp modelId="{FC93FBEB-E9D2-CA44-ACA1-6D36A04D8DA4}">
      <dsp:nvSpPr>
        <dsp:cNvPr id="0" name=""/>
        <dsp:cNvSpPr/>
      </dsp:nvSpPr>
      <dsp:spPr>
        <a:xfrm>
          <a:off x="0" y="1386883"/>
          <a:ext cx="4608561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32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世界那么大，请放眼看看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你眼前的，都是战友</a:t>
          </a:r>
        </a:p>
      </dsp:txBody>
      <dsp:txXfrm>
        <a:off x="0" y="1386883"/>
        <a:ext cx="4608561" cy="726569"/>
      </dsp:txXfrm>
    </dsp:sp>
    <dsp:sp modelId="{89660A86-30D7-F745-84B3-36812708CEC4}">
      <dsp:nvSpPr>
        <dsp:cNvPr id="0" name=""/>
        <dsp:cNvSpPr/>
      </dsp:nvSpPr>
      <dsp:spPr>
        <a:xfrm>
          <a:off x="0" y="2113453"/>
          <a:ext cx="4608561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你的对手不在现在</a:t>
          </a:r>
        </a:p>
      </dsp:txBody>
      <dsp:txXfrm>
        <a:off x="31927" y="2145380"/>
        <a:ext cx="4544707" cy="590176"/>
      </dsp:txXfrm>
    </dsp:sp>
    <dsp:sp modelId="{4F74FC34-D47D-A143-8B04-8656E265EEDE}">
      <dsp:nvSpPr>
        <dsp:cNvPr id="0" name=""/>
        <dsp:cNvSpPr/>
      </dsp:nvSpPr>
      <dsp:spPr>
        <a:xfrm>
          <a:off x="0" y="2767483"/>
          <a:ext cx="4608561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32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技术进步那么快，小心降维打击</a:t>
          </a:r>
        </a:p>
      </dsp:txBody>
      <dsp:txXfrm>
        <a:off x="0" y="2767483"/>
        <a:ext cx="4608561" cy="43056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E84624-C9B5-2E42-A590-33685BBD54F4}">
      <dsp:nvSpPr>
        <dsp:cNvPr id="0" name=""/>
        <dsp:cNvSpPr/>
      </dsp:nvSpPr>
      <dsp:spPr>
        <a:xfrm>
          <a:off x="0" y="32023"/>
          <a:ext cx="5441950" cy="65403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软件的本质，是对现实世界建模</a:t>
          </a:r>
        </a:p>
      </dsp:txBody>
      <dsp:txXfrm>
        <a:off x="31927" y="63950"/>
        <a:ext cx="5378096" cy="590176"/>
      </dsp:txXfrm>
    </dsp:sp>
    <dsp:sp modelId="{B84A89FF-970A-0046-AA1D-3E932E349083}">
      <dsp:nvSpPr>
        <dsp:cNvPr id="0" name=""/>
        <dsp:cNvSpPr/>
      </dsp:nvSpPr>
      <dsp:spPr>
        <a:xfrm>
          <a:off x="0" y="686053"/>
          <a:ext cx="5441950" cy="7265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历史数据</a:t>
          </a:r>
          <a:r>
            <a:rPr lang="en-US" altLang="zh-CN" sz="2000" kern="1200" dirty="0"/>
            <a:t>+</a:t>
          </a:r>
          <a:r>
            <a:rPr lang="zh-CN" altLang="en-US" sz="2000" kern="1200" dirty="0"/>
            <a:t>发展规律</a:t>
          </a:r>
          <a:r>
            <a:rPr lang="en-US" altLang="zh-CN" sz="2000" kern="1200" dirty="0"/>
            <a:t>=</a:t>
          </a:r>
          <a:r>
            <a:rPr lang="zh-CN" altLang="en-US" sz="2000" kern="1200" dirty="0"/>
            <a:t>预测未来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软件的变化本质上来自现实世界的变化</a:t>
          </a:r>
        </a:p>
      </dsp:txBody>
      <dsp:txXfrm>
        <a:off x="0" y="686053"/>
        <a:ext cx="5441950" cy="726569"/>
      </dsp:txXfrm>
    </dsp:sp>
    <dsp:sp modelId="{9688C0AF-23CC-EF46-9A4C-4B20EDA4C6EB}">
      <dsp:nvSpPr>
        <dsp:cNvPr id="0" name=""/>
        <dsp:cNvSpPr/>
      </dsp:nvSpPr>
      <dsp:spPr>
        <a:xfrm>
          <a:off x="0" y="1412623"/>
          <a:ext cx="5441950" cy="654030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软件的挑战，来自应对变化</a:t>
          </a:r>
        </a:p>
      </dsp:txBody>
      <dsp:txXfrm>
        <a:off x="31927" y="1444550"/>
        <a:ext cx="5378096" cy="590176"/>
      </dsp:txXfrm>
    </dsp:sp>
    <dsp:sp modelId="{595D5FCA-957D-6948-BC92-A40C5BC0AE35}">
      <dsp:nvSpPr>
        <dsp:cNvPr id="0" name=""/>
        <dsp:cNvSpPr/>
      </dsp:nvSpPr>
      <dsp:spPr>
        <a:xfrm>
          <a:off x="0" y="2066653"/>
          <a:ext cx="5441950" cy="1103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没有变化就没有 </a:t>
          </a:r>
          <a:r>
            <a:rPr lang="en-US" altLang="zh-CN" sz="2000" kern="1200" dirty="0"/>
            <a:t>BUG</a:t>
          </a:r>
          <a:endParaRPr lang="zh-CN" alt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事情常常会朝着奇怪的方向走去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000" kern="1200" dirty="0"/>
            <a:t>为应对变化，我值得提前投入吗？投入多少？</a:t>
          </a:r>
        </a:p>
      </dsp:txBody>
      <dsp:txXfrm>
        <a:off x="0" y="2066653"/>
        <a:ext cx="5441950" cy="110331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2325F6-A677-8D45-AEDB-B1D3B5A97BA8}">
      <dsp:nvSpPr>
        <dsp:cNvPr id="0" name=""/>
        <dsp:cNvSpPr/>
      </dsp:nvSpPr>
      <dsp:spPr>
        <a:xfrm>
          <a:off x="0" y="16093"/>
          <a:ext cx="5441950" cy="60371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抽象</a:t>
          </a:r>
        </a:p>
      </dsp:txBody>
      <dsp:txXfrm>
        <a:off x="29471" y="45564"/>
        <a:ext cx="5383008" cy="544777"/>
      </dsp:txXfrm>
    </dsp:sp>
    <dsp:sp modelId="{C1A6B8B7-97CE-7840-92CE-09ECBFDA7CE3}">
      <dsp:nvSpPr>
        <dsp:cNvPr id="0" name=""/>
        <dsp:cNvSpPr/>
      </dsp:nvSpPr>
      <dsp:spPr>
        <a:xfrm>
          <a:off x="0" y="619813"/>
          <a:ext cx="5441950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900" kern="1200" dirty="0"/>
            <a:t>世界变化很快，但事物的本质是稳定的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900" kern="1200" dirty="0"/>
            <a:t>为什么要抽象？以不变应万变</a:t>
          </a:r>
        </a:p>
      </dsp:txBody>
      <dsp:txXfrm>
        <a:off x="0" y="619813"/>
        <a:ext cx="5441950" cy="695520"/>
      </dsp:txXfrm>
    </dsp:sp>
    <dsp:sp modelId="{930801A1-4099-6E47-8B7A-5C27E0DAD238}">
      <dsp:nvSpPr>
        <dsp:cNvPr id="0" name=""/>
        <dsp:cNvSpPr/>
      </dsp:nvSpPr>
      <dsp:spPr>
        <a:xfrm>
          <a:off x="0" y="1315333"/>
          <a:ext cx="5441950" cy="603719"/>
        </a:xfrm>
        <a:prstGeom prst="roundRect">
          <a:avLst/>
        </a:prstGeom>
        <a:solidFill>
          <a:schemeClr val="accent4">
            <a:hueOff val="11046917"/>
            <a:satOff val="-25961"/>
            <a:lumOff val="745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分层</a:t>
          </a:r>
        </a:p>
      </dsp:txBody>
      <dsp:txXfrm>
        <a:off x="29471" y="1344804"/>
        <a:ext cx="5383008" cy="544777"/>
      </dsp:txXfrm>
    </dsp:sp>
    <dsp:sp modelId="{DE34C27E-9BBC-A444-9051-CA4430A12196}">
      <dsp:nvSpPr>
        <dsp:cNvPr id="0" name=""/>
        <dsp:cNvSpPr/>
      </dsp:nvSpPr>
      <dsp:spPr>
        <a:xfrm>
          <a:off x="0" y="1919053"/>
          <a:ext cx="5441950" cy="1266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2782" tIns="30480" rIns="170688" bIns="30480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900" kern="1200" dirty="0"/>
            <a:t>当我们听音乐的时候，不关心电来自火电、水电还是核电 </a:t>
          </a:r>
          <a:r>
            <a:rPr lang="en-US" altLang="zh-CN" sz="1900" kern="1200" dirty="0"/>
            <a:t>——</a:t>
          </a:r>
          <a:r>
            <a:rPr lang="zh-CN" altLang="en-US" sz="1900" kern="1200" dirty="0"/>
            <a:t> 至少大部分人是这样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1900" kern="1200" dirty="0"/>
            <a:t>当我们通过 </a:t>
          </a:r>
          <a:r>
            <a:rPr lang="en-US" altLang="zh-CN" sz="1900" kern="1200" dirty="0"/>
            <a:t>HTTP</a:t>
          </a:r>
          <a:r>
            <a:rPr lang="zh-CN" altLang="en-US" sz="1900" kern="1200" dirty="0"/>
            <a:t> 通讯的时候，也不会关心它的路由器是华为还是中兴</a:t>
          </a:r>
        </a:p>
      </dsp:txBody>
      <dsp:txXfrm>
        <a:off x="0" y="1919053"/>
        <a:ext cx="5441950" cy="1266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g>
</file>

<file path=ppt/media/image12.jp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4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fld id="{A2AE230B-E2C6-424A-AFDE-A50EE3CEEE5C}" type="datetimeFigureOut">
              <a:rPr lang="en-US" smtClean="0"/>
              <a:pPr>
                <a:defRPr/>
              </a:pPr>
              <a:t>11/23/18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4175" y="685800"/>
            <a:ext cx="6089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冬青黑体简体中文 W3" charset="-122"/>
                <a:cs typeface="冬青黑体简体中文 W3" charset="-122"/>
              </a:defRPr>
            </a:lvl1pPr>
          </a:lstStyle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0860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冬青黑体简体中文 W3" charset="-122"/>
      </a:defRPr>
    </a:lvl1pPr>
    <a:lvl2pPr marL="287076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2pPr>
    <a:lvl3pPr marL="574152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3pPr>
    <a:lvl4pPr marL="861228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4pPr>
    <a:lvl5pPr marL="1148304" algn="l" defTabSz="287076" rtl="0" eaLnBrk="0" fontAlgn="base" hangingPunct="0">
      <a:spcBef>
        <a:spcPct val="30000"/>
      </a:spcBef>
      <a:spcAft>
        <a:spcPct val="0"/>
      </a:spcAft>
      <a:defRPr sz="800" kern="1200">
        <a:solidFill>
          <a:schemeClr val="tx1"/>
        </a:solidFill>
        <a:latin typeface="+mn-lt"/>
        <a:ea typeface="冬青黑体简体中文 W3" charset="-122"/>
        <a:cs typeface="+mn-cs"/>
      </a:defRPr>
    </a:lvl5pPr>
    <a:lvl6pPr marL="1435379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22455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09531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296607" algn="l" defTabSz="287076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510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人的细胞（除了神经细胞之外）每半年差不多就会更新一遍，但我还是我，本质不变。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更多的没法展开了，那是认知心理学一学期甚至一辈子的工作，我们只能看到点皮毛。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353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大局观需要抽象与分层能力的支持。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4701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人的细胞（除了神经细胞之外）每半年差不多就会更新一遍，但我还是我，本质不变。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更多的没法展开了，那是认知心理学一学期甚至一辈子的工作，我们只能看到点皮毛。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0609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约束几乎无处不在，你越是深入思考，就越会明白约束的价值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4565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很多软件工程方法论的最终目的都是为了简化，同时又努力避免通过牺牲未来的方式进行简化。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96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6717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君子要志存高远，不要一辈子只想做个螺丝钉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注意，这里的君子并无道德褒贬，是指栋梁之才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0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从心所欲而不逾矩，也就是当你觉得框架对于你来说不再是约束，就像你自己写的一样时，你就退休了。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82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知道自己的使命所在，尽人事，但不求结果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4751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9547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332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6429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如果都想找现成的，就是个公共绿地悲剧。</a:t>
            </a:r>
            <a:endParaRPr kumimoji="1" lang="en-US" altLang="zh-CN" dirty="0"/>
          </a:p>
          <a:p>
            <a:r>
              <a:rPr kumimoji="1" lang="zh-CN" altLang="en-US" dirty="0"/>
              <a:t>我相信在座的很多人都已经或将会成为技术领导甚至 </a:t>
            </a:r>
            <a:r>
              <a:rPr kumimoji="1" lang="en-US" altLang="zh-CN" dirty="0"/>
              <a:t>CTO</a:t>
            </a:r>
            <a:r>
              <a:rPr kumimoji="1" lang="zh-CN" altLang="en-US" dirty="0"/>
              <a:t>，我说这些只是希望等到那一天，你们能不忘初心。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677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如果你是个资深程序员，去看看 </a:t>
            </a:r>
            <a:r>
              <a:rPr kumimoji="1" lang="en-US" altLang="zh-CN" dirty="0"/>
              <a:t>Java</a:t>
            </a:r>
            <a:r>
              <a:rPr kumimoji="1" lang="zh-CN" altLang="en-US" dirty="0"/>
              <a:t> 世界、</a:t>
            </a:r>
            <a:r>
              <a:rPr kumimoji="1" lang="en-US" altLang="zh-CN" dirty="0"/>
              <a:t>Go</a:t>
            </a:r>
            <a:r>
              <a:rPr kumimoji="1" lang="zh-CN" altLang="en-US" dirty="0"/>
              <a:t> 的世界、</a:t>
            </a:r>
            <a:r>
              <a:rPr kumimoji="1" lang="en-US" altLang="zh-CN" dirty="0"/>
              <a:t>Python</a:t>
            </a:r>
            <a:r>
              <a:rPr kumimoji="1" lang="zh-CN" altLang="en-US" dirty="0"/>
              <a:t> 的世界。</a:t>
            </a:r>
            <a:endParaRPr kumimoji="1" lang="en-US" altLang="zh-CN" dirty="0"/>
          </a:p>
          <a:p>
            <a:r>
              <a:rPr kumimoji="1" lang="zh-CN" altLang="en-US" dirty="0"/>
              <a:t>谁再跟你说前端开发不需要后端那一套，请呵呵他一脸。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733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601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后人哀之而不鉴之，亦使后人而复哀后人也。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81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学而不思则罔：如果只想出东西，</a:t>
            </a:r>
            <a:r>
              <a:rPr kumimoji="1" lang="en-US" altLang="zh-CN" dirty="0"/>
              <a:t>Angular</a:t>
            </a:r>
            <a:r>
              <a:rPr kumimoji="1" lang="zh-CN" altLang="en-US" dirty="0"/>
              <a:t> 也可以异常简单，比如我带的零前端基础的客户三天内就做出了一个完整的业务界面。但我不会跟他说 </a:t>
            </a:r>
            <a:r>
              <a:rPr kumimoji="1" lang="en-US" altLang="zh-CN" dirty="0"/>
              <a:t>Angular</a:t>
            </a:r>
            <a:r>
              <a:rPr kumimoji="1" lang="zh-CN" altLang="en-US" dirty="0"/>
              <a:t> 就这么简单，而是会告诉他这只是冰山一角，要想成为一个合格的 </a:t>
            </a:r>
            <a:r>
              <a:rPr kumimoji="1" lang="en-US" altLang="zh-CN" dirty="0"/>
              <a:t>Angular</a:t>
            </a:r>
            <a:r>
              <a:rPr kumimoji="1" lang="zh-CN" altLang="en-US" dirty="0"/>
              <a:t> 程序员，就要深入学习和思考。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思而不学则殆：基于有限的，甚至错误的基础信息，再怎么思考也不会有进步的，所以，多走出去看看，不要轻信、盲从。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05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当我们对现实世界建模的时候，你有没有想过一个问题：我们为什么能对现实世界建模？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A2BB7E1-AAE1-984B-9EDC-FEB9DF8CAE56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31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4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6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7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8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9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10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1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1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14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6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656217" y="1373523"/>
            <a:ext cx="5840279" cy="474545"/>
          </a:xfrm>
          <a:solidFill>
            <a:schemeClr val="tx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0" spc="600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4083395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8A750D-5D10-D047-BB19-C6B562866F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331710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bg2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301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40531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2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709378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ED71E-38AE-6443-B0CE-8BFDB36A47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3798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2"/>
              </a:buClr>
              <a:defRPr/>
            </a:lvl3pPr>
            <a:lvl4pPr marL="398717" indent="-183410"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F14223-E56F-7E48-AFE6-A784681CC2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456079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2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F87CD1-5AAE-FA45-9AFD-186F12720A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25083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ACCCB4-5A50-5645-AEB8-6F1ABA5A77E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476505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51277B-925F-D142-8C50-ADFDA3D6C3C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74300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defRPr sz="2300"/>
            </a:lvl1pPr>
            <a:lvl2pPr marL="466498" indent="-466498">
              <a:lnSpc>
                <a:spcPct val="120000"/>
              </a:lnSpc>
              <a:defRPr sz="2000"/>
            </a:lvl2pPr>
            <a:lvl3pPr marL="215307" indent="-215307">
              <a:lnSpc>
                <a:spcPct val="120000"/>
              </a:lnSpc>
              <a:buClr>
                <a:schemeClr val="accent2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2"/>
              </a:buClr>
              <a:defRPr sz="1500"/>
            </a:lvl4pPr>
            <a:lvl5pPr>
              <a:lnSpc>
                <a:spcPct val="120000"/>
              </a:lnSpc>
              <a:buClr>
                <a:schemeClr val="accent2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0C4753-39D2-F849-BF9A-CD05FFB4B6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13179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chemeClr val="accent2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4FFE4FA-FAE0-C240-9009-ADD8CC6E79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757439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891" y="1278730"/>
            <a:ext cx="8608219" cy="3276601"/>
          </a:xfrm>
        </p:spPr>
        <p:txBody>
          <a:bodyPr/>
          <a:lstStyle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>
                <a:sym typeface="Open Sans Light" charset="0"/>
              </a:rPr>
              <a:t>编辑母版文本样式
第二级
第三级
第四级
第五级</a:t>
            </a:r>
            <a:endParaRPr lang="en-US" dirty="0">
              <a:sym typeface="Open Sans Light" charset="0"/>
            </a:endParaRP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6569CB-066D-C142-9BE4-FFA768C9D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88617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8D59A3D-EDA7-824E-AB62-E30C8C0B0D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5834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84DF26-DDA6-F248-8CB8-AE8F017F68B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749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A1786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82900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4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3881721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648494-2AFD-814F-AE38-2DA820F20F1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16426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4"/>
              </a:buClr>
              <a:defRPr/>
            </a:lvl3pPr>
            <a:lvl4pPr marL="398717" indent="-183410">
              <a:buClr>
                <a:schemeClr val="accent4"/>
              </a:buClr>
              <a:defRPr/>
            </a:lvl4pPr>
            <a:lvl5pPr>
              <a:buClr>
                <a:schemeClr val="accent4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293AA-9FC4-E940-8F44-C7A8AA7E3CF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39487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4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14707-D3CE-A64E-B1D0-891960AC26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7393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338CB0-5285-D64F-94FA-C74B549BF9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9480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59ABBA-9F35-9249-9538-57AFEF18D1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5776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4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4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4"/>
              </a:buClr>
              <a:defRPr sz="1500"/>
            </a:lvl4pPr>
            <a:lvl5pPr>
              <a:lnSpc>
                <a:spcPct val="120000"/>
              </a:lnSpc>
              <a:buClr>
                <a:schemeClr val="accent4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8803F8-8FA0-5A42-A4F9-5A729C3CD8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62263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tx2"/>
              </a:buClr>
              <a:defRPr/>
            </a:lvl3pPr>
            <a:lvl4pPr marL="398717" indent="-183410">
              <a:buClr>
                <a:schemeClr val="tx2"/>
              </a:buClr>
              <a:defRPr/>
            </a:lvl4pPr>
            <a:lvl5pPr>
              <a:buClr>
                <a:schemeClr val="tx2"/>
              </a:buClr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D7218D-EACF-2545-9414-19DAFD58270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06468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00AA5B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C550862-6E18-0647-96A2-FAA6B28EBA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35155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E29B64-1659-394D-AFC8-C6F7304FD18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63730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1D5FBC-DE3E-F346-8957-A9A19BE5B8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07826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00AA5B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44837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800" spc="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0"/>
            </a:lvl1pPr>
            <a:lvl2pPr algn="ctr">
              <a:lnSpc>
                <a:spcPct val="120000"/>
              </a:lnSpc>
              <a:defRPr sz="1800" i="0" baseline="0">
                <a:ea typeface="冬青黑体简体中文 W3" charset="-122"/>
              </a:defRPr>
            </a:lvl2pPr>
            <a:lvl3pPr algn="ctr">
              <a:lnSpc>
                <a:spcPct val="120000"/>
              </a:lnSpc>
              <a:defRPr sz="1800" i="0"/>
            </a:lvl3pPr>
            <a:lvl4pPr algn="ctr">
              <a:lnSpc>
                <a:spcPct val="120000"/>
              </a:lnSpc>
              <a:defRPr sz="1800" i="0"/>
            </a:lvl4pPr>
            <a:lvl5pPr algn="ctr">
              <a:lnSpc>
                <a:spcPct val="120000"/>
              </a:lnSpc>
              <a:defRPr sz="180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733962" y="1350440"/>
            <a:ext cx="5684789" cy="520712"/>
          </a:xfrm>
          <a:solidFill>
            <a:schemeClr val="accent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100000"/>
              </a:lnSpc>
              <a:defRPr sz="1500" b="1" i="0" spc="600" baseline="0">
                <a:solidFill>
                  <a:schemeClr val="bg1"/>
                </a:solidFill>
                <a:latin typeface="+mj-ea"/>
                <a:ea typeface="+mj-ea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4DA72B7-EE91-794D-BCE6-8B2EA6659CF9}"/>
              </a:ext>
            </a:extLst>
          </p:cNvPr>
          <p:cNvGrpSpPr/>
          <p:nvPr userDrawn="1"/>
        </p:nvGrpSpPr>
        <p:grpSpPr>
          <a:xfrm>
            <a:off x="2624596" y="383381"/>
            <a:ext cx="3894808" cy="666287"/>
            <a:chOff x="2981448" y="270987"/>
            <a:chExt cx="3894808" cy="666287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AAA8DA7-EE9F-394F-ACCF-7882F673D5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2981448" y="270987"/>
              <a:ext cx="614143" cy="666287"/>
            </a:xfrm>
            <a:prstGeom prst="rect">
              <a:avLst/>
            </a:prstGeom>
          </p:spPr>
        </p:pic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B61AEDC2-F5B9-CF40-AF74-7131920923C1}"/>
                </a:ext>
              </a:extLst>
            </p:cNvPr>
            <p:cNvSpPr txBox="1"/>
            <p:nvPr userDrawn="1"/>
          </p:nvSpPr>
          <p:spPr>
            <a:xfrm>
              <a:off x="3595590" y="280964"/>
              <a:ext cx="328066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kumimoji="1" lang="en-US" altLang="zh-CN" sz="3600" dirty="0">
                  <a:latin typeface="STXinwei" panose="02010800040101010101" pitchFamily="2" charset="-122"/>
                  <a:ea typeface="STXinwei" panose="02010800040101010101" pitchFamily="2" charset="-122"/>
                </a:rPr>
                <a:t>2018</a:t>
              </a:r>
              <a:r>
                <a:rPr kumimoji="1" lang="zh-CN" altLang="en-US" sz="3600" dirty="0">
                  <a:latin typeface="STXinwei" panose="02010800040101010101" pitchFamily="2" charset="-122"/>
                  <a:ea typeface="STXinwei" panose="02010800040101010101" pitchFamily="2" charset="-122"/>
                </a:rPr>
                <a:t> </a:t>
              </a:r>
              <a:r>
                <a:rPr kumimoji="1" lang="en-US" altLang="zh-CN" sz="3600" b="1" dirty="0" err="1">
                  <a:latin typeface="STXinwei" panose="02010800040101010101" pitchFamily="2" charset="-122"/>
                  <a:ea typeface="STXinwei" panose="02010800040101010101" pitchFamily="2" charset="-122"/>
                </a:rPr>
                <a:t>ngChina</a:t>
              </a:r>
              <a:endParaRPr kumimoji="1" lang="zh-CN" altLang="en-US" sz="3600" b="1" dirty="0">
                <a:latin typeface="STXinwei" panose="02010800040101010101" pitchFamily="2" charset="-122"/>
                <a:ea typeface="STXinwei" panose="020108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4930602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229321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96855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5B1B9-69A8-8E40-B7B5-DF01D1B602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60122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62361-D1EA-8A47-98C6-9CB1E90585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293922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INT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1" descr="neutral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31"/>
          <a:stretch/>
        </p:blipFill>
        <p:spPr bwMode="auto">
          <a:xfrm>
            <a:off x="-11162" y="-1"/>
            <a:ext cx="9144000" cy="5148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Grp="1" noChangeArrowheads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/>
          <a:p>
            <a:pPr marL="0" indent="0">
              <a:defRPr/>
            </a:pPr>
            <a:endParaRPr lang="en-US" dirty="0"/>
          </a:p>
        </p:txBody>
      </p:sp>
      <p:sp>
        <p:nvSpPr>
          <p:cNvPr id="7" name="Line 1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2540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tx2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2E5AC-C6C4-1D4B-AE09-A0F4C0874D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489408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B8488A90-DA11-7640-A68D-214BE91149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6801" y="611700"/>
            <a:ext cx="614143" cy="66628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A67762D-A12E-2544-8501-57C3C9211E6B}"/>
              </a:ext>
            </a:extLst>
          </p:cNvPr>
          <p:cNvSpPr txBox="1"/>
          <p:nvPr userDrawn="1"/>
        </p:nvSpPr>
        <p:spPr>
          <a:xfrm>
            <a:off x="1140944" y="621677"/>
            <a:ext cx="314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3600" dirty="0">
                <a:latin typeface="STXinwei" panose="02010800040101010101" pitchFamily="2" charset="-122"/>
                <a:ea typeface="STXinwei" panose="02010800040101010101" pitchFamily="2" charset="-122"/>
              </a:rPr>
              <a:t>2018</a:t>
            </a:r>
            <a:r>
              <a:rPr kumimoji="1" lang="zh-CN" altLang="en-US" sz="3600" dirty="0"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sz="3600" b="1" dirty="0" err="1">
                <a:latin typeface="STXinwei" panose="02010800040101010101" pitchFamily="2" charset="-122"/>
                <a:ea typeface="STXinwei" panose="02010800040101010101" pitchFamily="2" charset="-122"/>
              </a:rPr>
              <a:t>ngChina</a:t>
            </a:r>
            <a:endParaRPr kumimoji="1" lang="zh-CN" altLang="en-US" sz="3600" b="1" dirty="0"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 userDrawn="1"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 userDrawn="1"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A145B-76F8-A746-AB6C-FA2BECAF3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34828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EBAB3-AB80-014D-A40E-37ED29161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65956E23-2886-5F4D-9D78-21FC949FE48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801" y="611700"/>
            <a:ext cx="614143" cy="666287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7DD3E2B-9DE4-4641-B3AE-FC91B68AA7CB}"/>
              </a:ext>
            </a:extLst>
          </p:cNvPr>
          <p:cNvSpPr txBox="1"/>
          <p:nvPr userDrawn="1"/>
        </p:nvSpPr>
        <p:spPr>
          <a:xfrm>
            <a:off x="1140944" y="621677"/>
            <a:ext cx="3143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3600" dirty="0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2018</a:t>
            </a:r>
            <a:r>
              <a:rPr kumimoji="1" lang="zh-CN" altLang="en-US" sz="3600" dirty="0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sz="3600" b="1" dirty="0" err="1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ngChina</a:t>
            </a:r>
            <a:endParaRPr kumimoji="1" lang="zh-CN" altLang="en-US" sz="3600" b="1" dirty="0">
              <a:solidFill>
                <a:schemeClr val="tx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2393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808806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1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1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1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1"/>
              </a:buClr>
              <a:defRPr sz="1500"/>
            </a:lvl4pPr>
            <a:lvl5pPr>
              <a:lnSpc>
                <a:spcPct val="120000"/>
              </a:lnSpc>
              <a:buClr>
                <a:schemeClr val="accent1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E65BE-2E11-7A48-9B9B-BE2D03A57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918661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508310"/>
            <a:ext cx="6215063" cy="2131353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0">
                <a:solidFill>
                  <a:srgbClr val="00BCCD"/>
                </a:solidFill>
                <a:latin typeface="+mj-ea"/>
                <a:ea typeface="+mj-ea"/>
                <a:cs typeface="Open Sans Light"/>
              </a:defRPr>
            </a:lvl1pPr>
            <a:lvl2pPr marL="0" indent="0" algn="ctr">
              <a:buFontTx/>
              <a:buNone/>
              <a:defRPr b="0" i="0">
                <a:solidFill>
                  <a:srgbClr val="00BCCD"/>
                </a:solidFill>
                <a:latin typeface="+mj-ea"/>
                <a:ea typeface="+mj-ea"/>
                <a:cs typeface="Open Sans Light"/>
              </a:defRPr>
            </a:lvl2pPr>
            <a:lvl3pPr marL="0" indent="0" algn="ctr">
              <a:buFontTx/>
              <a:buNone/>
              <a:defRPr b="0" i="0">
                <a:solidFill>
                  <a:srgbClr val="00BCCD"/>
                </a:solidFill>
                <a:latin typeface="+mj-ea"/>
                <a:ea typeface="+mj-ea"/>
                <a:cs typeface="Open Sans Light"/>
              </a:defRPr>
            </a:lvl3pPr>
            <a:lvl4pPr marL="0" indent="0" algn="ctr">
              <a:buFontTx/>
              <a:buNone/>
              <a:defRPr b="0" i="0">
                <a:solidFill>
                  <a:srgbClr val="00BCCD"/>
                </a:solidFill>
                <a:latin typeface="+mj-ea"/>
                <a:ea typeface="+mj-ea"/>
                <a:cs typeface="Open Sans Light"/>
              </a:defRPr>
            </a:lvl4pPr>
            <a:lvl5pPr marL="0" indent="0" algn="ctr">
              <a:buFontTx/>
              <a:buNone/>
              <a:defRPr b="0" i="0">
                <a:solidFill>
                  <a:srgbClr val="00BCCD"/>
                </a:solidFill>
                <a:latin typeface="+mj-ea"/>
                <a:ea typeface="+mj-ea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9AC4B8-BA29-3449-979C-B7FE8DC12E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676307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0525-4F60-5640-A294-CC90273B8A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67287242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ECD43-7B2A-C340-8BA6-8589E6FF5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8890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title" hasCustomPrompt="1"/>
          </p:nvPr>
        </p:nvSpPr>
        <p:spPr>
          <a:xfrm>
            <a:off x="267891" y="160883"/>
            <a:ext cx="8608219" cy="38209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Color-palette</a:t>
            </a:r>
          </a:p>
        </p:txBody>
      </p:sp>
      <p:sp>
        <p:nvSpPr>
          <p:cNvPr id="5" name="Slide Number Placeholder 3"/>
          <p:cNvSpPr txBox="1">
            <a:spLocks/>
          </p:cNvSpPr>
          <p:nvPr userDrawn="1"/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700" b="0" i="1" kern="1200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marL="287076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2pPr>
            <a:lvl3pPr marL="574152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3pPr>
            <a:lvl4pPr marL="861228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4pPr>
            <a:lvl5pPr marL="1148304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5pPr>
            <a:lvl6pPr marL="1435379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6pPr>
            <a:lvl7pPr marL="1722455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7pPr>
            <a:lvl8pPr marL="2009531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8pPr>
            <a:lvl9pPr marL="2296607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9pPr>
          </a:lstStyle>
          <a:p>
            <a:pPr>
              <a:defRPr/>
            </a:pPr>
            <a:fld id="{B1509555-CAAD-BC4E-89C2-DFE8AA54DB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"/>
          <p:cNvSpPr>
            <a:spLocks/>
          </p:cNvSpPr>
          <p:nvPr userDrawn="1"/>
        </p:nvSpPr>
        <p:spPr bwMode="auto">
          <a:xfrm>
            <a:off x="1446609" y="1555204"/>
            <a:ext cx="892969" cy="670347"/>
          </a:xfrm>
          <a:prstGeom prst="rect">
            <a:avLst/>
          </a:prstGeom>
          <a:solidFill>
            <a:srgbClr val="0078B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#0078bf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0,120,191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7" name="Rectangle 3"/>
          <p:cNvSpPr>
            <a:spLocks/>
          </p:cNvSpPr>
          <p:nvPr userDrawn="1"/>
        </p:nvSpPr>
        <p:spPr bwMode="auto">
          <a:xfrm>
            <a:off x="2518172" y="1555204"/>
            <a:ext cx="892969" cy="670347"/>
          </a:xfrm>
          <a:prstGeom prst="rect">
            <a:avLst/>
          </a:prstGeom>
          <a:solidFill>
            <a:srgbClr val="00BCC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#00bccd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0,188,205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8" name="Rectangle 4"/>
          <p:cNvSpPr>
            <a:spLocks/>
          </p:cNvSpPr>
          <p:nvPr userDrawn="1"/>
        </p:nvSpPr>
        <p:spPr bwMode="auto">
          <a:xfrm>
            <a:off x="3589734" y="1555204"/>
            <a:ext cx="892969" cy="670347"/>
          </a:xfrm>
          <a:prstGeom prst="rect">
            <a:avLst/>
          </a:prstGeom>
          <a:solidFill>
            <a:srgbClr val="7DCED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#7dced5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125,206,213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9" name="Rectangle 5"/>
          <p:cNvSpPr>
            <a:spLocks/>
          </p:cNvSpPr>
          <p:nvPr userDrawn="1"/>
        </p:nvSpPr>
        <p:spPr bwMode="auto">
          <a:xfrm>
            <a:off x="4661297" y="1555204"/>
            <a:ext cx="892969" cy="670347"/>
          </a:xfrm>
          <a:prstGeom prst="rect">
            <a:avLst/>
          </a:prstGeom>
          <a:solidFill>
            <a:srgbClr val="00AA5B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#00aa5b</a:t>
            </a:r>
          </a:p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0,170,91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0" name="Rectangle 6"/>
          <p:cNvSpPr>
            <a:spLocks/>
          </p:cNvSpPr>
          <p:nvPr userDrawn="1"/>
        </p:nvSpPr>
        <p:spPr bwMode="auto">
          <a:xfrm>
            <a:off x="5732859" y="1555204"/>
            <a:ext cx="892969" cy="670347"/>
          </a:xfrm>
          <a:prstGeom prst="rect">
            <a:avLst/>
          </a:prstGeom>
          <a:solidFill>
            <a:srgbClr val="85B8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#85b880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133,184,128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1" name="Rectangle 7"/>
          <p:cNvSpPr>
            <a:spLocks/>
          </p:cNvSpPr>
          <p:nvPr userDrawn="1"/>
        </p:nvSpPr>
        <p:spPr bwMode="auto">
          <a:xfrm>
            <a:off x="6804422" y="1555204"/>
            <a:ext cx="892969" cy="670347"/>
          </a:xfrm>
          <a:prstGeom prst="rect">
            <a:avLst/>
          </a:prstGeom>
          <a:solidFill>
            <a:srgbClr val="BDBD3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#bdbd32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189,189,50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2" name="Rectangle 8"/>
          <p:cNvSpPr>
            <a:spLocks/>
          </p:cNvSpPr>
          <p:nvPr userDrawn="1"/>
        </p:nvSpPr>
        <p:spPr bwMode="auto">
          <a:xfrm>
            <a:off x="3964265" y="1244951"/>
            <a:ext cx="1578238" cy="211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Safe on Projectors</a:t>
            </a:r>
          </a:p>
        </p:txBody>
      </p:sp>
      <p:sp>
        <p:nvSpPr>
          <p:cNvPr id="13" name="Rectangle 9"/>
          <p:cNvSpPr>
            <a:spLocks/>
          </p:cNvSpPr>
          <p:nvPr userDrawn="1"/>
        </p:nvSpPr>
        <p:spPr bwMode="auto">
          <a:xfrm>
            <a:off x="1446609" y="2359620"/>
            <a:ext cx="892969" cy="670347"/>
          </a:xfrm>
          <a:prstGeom prst="rect">
            <a:avLst/>
          </a:prstGeom>
          <a:solidFill>
            <a:srgbClr val="FFF3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#fff350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255,243,80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4" name="Rectangle 10"/>
          <p:cNvSpPr>
            <a:spLocks/>
          </p:cNvSpPr>
          <p:nvPr userDrawn="1"/>
        </p:nvSpPr>
        <p:spPr bwMode="auto">
          <a:xfrm>
            <a:off x="3923272" y="3505943"/>
            <a:ext cx="165910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Risky on Projectors</a:t>
            </a:r>
          </a:p>
        </p:txBody>
      </p:sp>
      <p:sp>
        <p:nvSpPr>
          <p:cNvPr id="15" name="Rectangle 11"/>
          <p:cNvSpPr>
            <a:spLocks/>
          </p:cNvSpPr>
          <p:nvPr userDrawn="1"/>
        </p:nvSpPr>
        <p:spPr bwMode="auto">
          <a:xfrm>
            <a:off x="2518172" y="2359620"/>
            <a:ext cx="892969" cy="670347"/>
          </a:xfrm>
          <a:prstGeom prst="rect">
            <a:avLst/>
          </a:prstGeom>
          <a:solidFill>
            <a:srgbClr val="FBE0CE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#fbe0ce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251,224,206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6" name="Rectangle 12"/>
          <p:cNvSpPr>
            <a:spLocks/>
          </p:cNvSpPr>
          <p:nvPr userDrawn="1"/>
        </p:nvSpPr>
        <p:spPr bwMode="auto">
          <a:xfrm>
            <a:off x="3589734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#f2ba97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242,186,151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7" name="Rectangle 13"/>
          <p:cNvSpPr>
            <a:spLocks/>
          </p:cNvSpPr>
          <p:nvPr userDrawn="1"/>
        </p:nvSpPr>
        <p:spPr bwMode="auto">
          <a:xfrm>
            <a:off x="4670226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8" name="Rectangle 14"/>
          <p:cNvSpPr>
            <a:spLocks/>
          </p:cNvSpPr>
          <p:nvPr userDrawn="1"/>
        </p:nvSpPr>
        <p:spPr bwMode="auto">
          <a:xfrm>
            <a:off x="4661297" y="2359620"/>
            <a:ext cx="892969" cy="670347"/>
          </a:xfrm>
          <a:prstGeom prst="rect">
            <a:avLst/>
          </a:prstGeom>
          <a:solidFill>
            <a:srgbClr val="A1786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#a17861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161,120,97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9" name="Rectangle 15"/>
          <p:cNvSpPr>
            <a:spLocks/>
          </p:cNvSpPr>
          <p:nvPr userDrawn="1"/>
        </p:nvSpPr>
        <p:spPr bwMode="auto">
          <a:xfrm>
            <a:off x="5706070" y="2359620"/>
            <a:ext cx="892969" cy="670347"/>
          </a:xfrm>
          <a:prstGeom prst="rect">
            <a:avLst/>
          </a:pr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#808184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128,129,132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0" name="Rectangle 16"/>
          <p:cNvSpPr>
            <a:spLocks/>
          </p:cNvSpPr>
          <p:nvPr userDrawn="1"/>
        </p:nvSpPr>
        <p:spPr bwMode="auto">
          <a:xfrm>
            <a:off x="6804422" y="2359620"/>
            <a:ext cx="892969" cy="670347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</a:t>
            </a:r>
            <a:r>
              <a:rPr lang="en-US" sz="900" b="1" dirty="0" err="1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eeeeee</a:t>
            </a:r>
            <a:endParaRPr lang="en-US" sz="900" b="1" dirty="0">
              <a:solidFill>
                <a:srgbClr val="808184"/>
              </a:solidFill>
              <a:latin typeface="OpenSans-Extrabold" charset="0"/>
              <a:ea typeface="冬青黑体简体中文 W3" charset="-122"/>
              <a:cs typeface="冬青黑体简体中文 W3" charset="-122"/>
            </a:endParaRP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238,238,238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1" name="Rectangle 17"/>
          <p:cNvSpPr>
            <a:spLocks/>
          </p:cNvSpPr>
          <p:nvPr userDrawn="1"/>
        </p:nvSpPr>
        <p:spPr bwMode="auto">
          <a:xfrm>
            <a:off x="1446609" y="3814273"/>
            <a:ext cx="892969" cy="670347"/>
          </a:xfrm>
          <a:prstGeom prst="rect">
            <a:avLst/>
          </a:prstGeom>
          <a:solidFill>
            <a:srgbClr val="EE5BA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#ee5ba0</a:t>
            </a:r>
          </a:p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238,91,160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2" name="Rectangle 18"/>
          <p:cNvSpPr>
            <a:spLocks/>
          </p:cNvSpPr>
          <p:nvPr userDrawn="1"/>
        </p:nvSpPr>
        <p:spPr bwMode="auto">
          <a:xfrm>
            <a:off x="2518172" y="3814273"/>
            <a:ext cx="892969" cy="670347"/>
          </a:xfrm>
          <a:prstGeom prst="rect">
            <a:avLst/>
          </a:prstGeom>
          <a:solidFill>
            <a:srgbClr val="70226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#702269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112,34,105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3" name="Rectangle 19"/>
          <p:cNvSpPr>
            <a:spLocks/>
          </p:cNvSpPr>
          <p:nvPr userDrawn="1"/>
        </p:nvSpPr>
        <p:spPr bwMode="auto">
          <a:xfrm>
            <a:off x="3589734" y="3814273"/>
            <a:ext cx="892969" cy="670347"/>
          </a:xfrm>
          <a:prstGeom prst="rect">
            <a:avLst/>
          </a:prstGeom>
          <a:solidFill>
            <a:srgbClr val="B51B58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#b51b58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181,27,88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4" name="Rectangle 20"/>
          <p:cNvSpPr>
            <a:spLocks/>
          </p:cNvSpPr>
          <p:nvPr userDrawn="1"/>
        </p:nvSpPr>
        <p:spPr bwMode="auto">
          <a:xfrm>
            <a:off x="4670226" y="3814273"/>
            <a:ext cx="892969" cy="670347"/>
          </a:xfrm>
          <a:prstGeom prst="rect">
            <a:avLst/>
          </a:prstGeom>
          <a:solidFill>
            <a:srgbClr val="ED312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#ed312f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237,49,47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5" name="Rectangle 21"/>
          <p:cNvSpPr>
            <a:spLocks/>
          </p:cNvSpPr>
          <p:nvPr userDrawn="1"/>
        </p:nvSpPr>
        <p:spPr bwMode="auto">
          <a:xfrm>
            <a:off x="5706070" y="3814273"/>
            <a:ext cx="892969" cy="670347"/>
          </a:xfrm>
          <a:prstGeom prst="rect">
            <a:avLst/>
          </a:prstGeom>
          <a:solidFill>
            <a:srgbClr val="F58A33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#f58a33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245,138,51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6" name="Rectangle 22"/>
          <p:cNvSpPr>
            <a:spLocks/>
          </p:cNvSpPr>
          <p:nvPr userDrawn="1"/>
        </p:nvSpPr>
        <p:spPr bwMode="auto">
          <a:xfrm>
            <a:off x="6804422" y="3814273"/>
            <a:ext cx="892969" cy="670347"/>
          </a:xfrm>
          <a:prstGeom prst="rect">
            <a:avLst/>
          </a:prstGeom>
          <a:solidFill>
            <a:srgbClr val="5F3C2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#5f3c25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95,60,37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3327814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accent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 anchor="ctr" anchorCtr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FE746BB-65F4-4042-ADEF-E8F48FF90E4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1448" y="4211807"/>
            <a:ext cx="614143" cy="66628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9D17012-DE9F-0E42-9D98-30C79AB3FBAA}"/>
              </a:ext>
            </a:extLst>
          </p:cNvPr>
          <p:cNvSpPr txBox="1"/>
          <p:nvPr userDrawn="1"/>
        </p:nvSpPr>
        <p:spPr>
          <a:xfrm>
            <a:off x="3595590" y="4221784"/>
            <a:ext cx="31366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en-US" altLang="zh-CN" sz="3600" dirty="0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2018</a:t>
            </a:r>
            <a:r>
              <a:rPr kumimoji="1" lang="zh-CN" altLang="en-US" sz="3600" dirty="0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 </a:t>
            </a:r>
            <a:r>
              <a:rPr kumimoji="1" lang="en-US" altLang="zh-CN" sz="3600" b="1" dirty="0" err="1">
                <a:solidFill>
                  <a:schemeClr val="tx1"/>
                </a:solidFill>
                <a:latin typeface="STXinwei" panose="02010800040101010101" pitchFamily="2" charset="-122"/>
                <a:ea typeface="STXinwei" panose="02010800040101010101" pitchFamily="2" charset="-122"/>
              </a:rPr>
              <a:t>ngChina</a:t>
            </a:r>
            <a:endParaRPr kumimoji="1" lang="zh-CN" altLang="en-US" sz="3600" b="1" dirty="0">
              <a:solidFill>
                <a:schemeClr val="tx1"/>
              </a:solidFill>
              <a:latin typeface="STXinwei" panose="02010800040101010101" pitchFamily="2" charset="-122"/>
              <a:ea typeface="STXinwei" panose="020108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0002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3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775399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4"/>
              </a:buClr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139EDC-2119-1A42-9227-4EDD9192F1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479485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zh-CN" altLang="en-US" noProof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5F57C0-EB4B-0E4C-8F07-1CA3985BB9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764073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3"/>
              </a:buClr>
              <a:defRPr/>
            </a:lvl3pPr>
            <a:lvl4pPr marL="398717" indent="-183410">
              <a:buClr>
                <a:schemeClr val="accent3"/>
              </a:buClr>
              <a:defRPr/>
            </a:lvl4pPr>
            <a:lvl5pPr>
              <a:buClr>
                <a:schemeClr val="accent3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86D75C-1361-3E44-A5FB-1970F92145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48102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3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D97592-3E51-9E49-BD07-DE2229FCB8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75852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93F63B-4915-8345-86B0-069F464370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89385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8C8DFD-5F17-A247-AB73-79766BA3B4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295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3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3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3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3"/>
              </a:buClr>
              <a:defRPr sz="1500"/>
            </a:lvl4pPr>
            <a:lvl5pPr>
              <a:lnSpc>
                <a:spcPct val="120000"/>
              </a:lnSpc>
              <a:buClr>
                <a:schemeClr val="accent3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74096C-A011-0049-8070-7B67C6571A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27837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F58A33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12C19A-E838-E546-AD9C-1489616ED48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418814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A1BBB-3EE6-964A-889C-9078060EAD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02525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05F970-5F84-8B41-9B8B-1B67CEEF92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3271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F58A33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929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6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0144581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zh-CN" altLang="en-US" noProof="0">
                <a:sym typeface="Open Sans Extrabold" charset="0"/>
              </a:rPr>
              <a:t>单击此处编辑母版标题样式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3FFCED-6AA5-834E-A295-C562DE5F657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0194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6"/>
              </a:buClr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035311-1B78-7047-ABBA-3B0DC76197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13345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6"/>
              </a:buClr>
              <a:defRPr/>
            </a:lvl3pPr>
            <a:lvl4pPr marL="398717" indent="-183410">
              <a:buClr>
                <a:schemeClr val="accent6"/>
              </a:buClr>
              <a:defRPr/>
            </a:lvl4pPr>
            <a:lvl5pPr>
              <a:buClr>
                <a:schemeClr val="accent6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B4C659-BBE1-384E-8CE3-A5217C7FF05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49876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C753D1-D459-8D4D-B7A4-02BE71C62A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2548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5491FC-59E1-C446-982E-3FC15D781E5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56901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1B058A-83BB-6C48-A43B-C245A5A10D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43406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6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6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6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6"/>
              </a:buClr>
              <a:defRPr sz="1500"/>
            </a:lvl4pPr>
            <a:lvl5pPr>
              <a:lnSpc>
                <a:spcPct val="120000"/>
              </a:lnSpc>
              <a:buClr>
                <a:schemeClr val="accent6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66C67AB-B43C-724C-BC1C-0133BB4519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821303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EE5BA0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0935CB-E007-D543-A7B9-48588A497C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921801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1E3B4B-13E7-F345-9E41-FC5A8BDB2F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993185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67BA15-1791-1244-A70E-41BEB4BAC3E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235239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EE5BA0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35462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defRPr sz="2300"/>
            </a:lvl1pPr>
            <a:lvl2pPr marL="466498" indent="-466498">
              <a:lnSpc>
                <a:spcPct val="120000"/>
              </a:lnSpc>
              <a:defRPr sz="2000"/>
            </a:lvl2pPr>
            <a:lvl3pPr marL="215307" indent="-215307">
              <a:lnSpc>
                <a:spcPct val="120000"/>
              </a:lnSpc>
              <a:buClr>
                <a:schemeClr val="tx2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tx2"/>
              </a:buClr>
              <a:defRPr sz="1500"/>
            </a:lvl4pPr>
            <a:lvl5pPr>
              <a:lnSpc>
                <a:spcPct val="120000"/>
              </a:lnSpc>
              <a:buClr>
                <a:schemeClr val="tx2"/>
              </a:buClr>
              <a:defRPr sz="1300"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B8E63-8309-9A42-A95D-F14CF8AE46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846376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defRPr sz="4800" spc="-25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/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243044" y="1373523"/>
            <a:ext cx="4666625" cy="474545"/>
          </a:xfrm>
          <a:solidFill>
            <a:schemeClr val="accent5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80000"/>
              </a:lnSpc>
              <a:defRPr sz="1500" b="1" i="1" spc="314" baseline="0">
                <a:solidFill>
                  <a:schemeClr val="bg1"/>
                </a:solidFill>
                <a:latin typeface="冬青黑体简体中文 W3" charset="-122"/>
                <a:cs typeface="Open Sans Extrabold Italic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2791642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5"/>
              </a:buClr>
              <a:defRPr/>
            </a:lvl1pPr>
            <a:lvl2pPr marL="466498" indent="-466498">
              <a:lnSpc>
                <a:spcPct val="120000"/>
              </a:lnSpc>
              <a:buClr>
                <a:schemeClr val="accent5"/>
              </a:buClr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8021D5-05E6-A346-83CC-1C124EFCD9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901477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spcBef>
                <a:spcPts val="1130"/>
              </a:spcBef>
              <a:defRPr sz="2800" baseline="0"/>
            </a:lvl1pPr>
            <a:lvl2pPr marL="466498" indent="-466498">
              <a:lnSpc>
                <a:spcPct val="120000"/>
              </a:lnSpc>
              <a:defRPr/>
            </a:lvl2pPr>
            <a:lvl3pPr marL="215307" indent="-215307">
              <a:buClr>
                <a:schemeClr val="accent5"/>
              </a:buClr>
              <a:defRPr/>
            </a:lvl3pPr>
            <a:lvl4pPr marL="398717" indent="-183410">
              <a:buClr>
                <a:schemeClr val="accent5"/>
              </a:buClr>
              <a:defRPr/>
            </a:lvl4pPr>
            <a:lvl5pPr>
              <a:buClr>
                <a:schemeClr val="accent5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B45F0B-4A5D-CF4A-BF58-156B5356F80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07128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1pPr>
            <a:lvl2pPr marL="64592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20000"/>
              </a:lnSpc>
              <a:spcBef>
                <a:spcPts val="753"/>
              </a:spcBef>
              <a:buClr>
                <a:schemeClr val="accent6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63FCCD-73D1-3544-800D-DE3D97FCD21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957112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B2E68D-A815-CA42-9971-FBBCB11BEE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572080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all" spc="-251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D918F2-13F6-B945-9060-013EA64D5B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0107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38209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5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5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5"/>
              </a:buClr>
              <a:defRPr sz="1800"/>
            </a:lvl3pPr>
            <a:lvl4pPr marL="398717" indent="-183410">
              <a:lnSpc>
                <a:spcPct val="120000"/>
              </a:lnSpc>
              <a:buClr>
                <a:schemeClr val="accent5"/>
              </a:buClr>
              <a:defRPr sz="1500"/>
            </a:lvl4pPr>
            <a:lvl5pPr>
              <a:lnSpc>
                <a:spcPct val="120000"/>
              </a:lnSpc>
              <a:buClr>
                <a:schemeClr val="accent5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6D3A9BB-C0D9-CE46-B6D1-5ACC8834E9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678995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B51B58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B17C5F-3E9D-3246-BFF8-6FDCD1E292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572655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B1F6E8-16BA-6E46-BB09-285D4FD677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54118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172A0F-FEE7-A24C-AB3A-D3C4FD86DE3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101351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357628"/>
            <a:ext cx="6215063" cy="2432717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1pPr>
            <a:lvl2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2pPr>
            <a:lvl3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3pPr>
            <a:lvl4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4pPr>
            <a:lvl5pPr marL="0" indent="0" algn="ctr">
              <a:buFontTx/>
              <a:buNone/>
              <a:defRPr b="0" i="1">
                <a:solidFill>
                  <a:srgbClr val="808184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AC4665-57C5-244A-AAE6-60384BC51A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417337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-25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rgbClr val="B51B58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8729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4"/>
          <p:cNvSpPr>
            <a:spLocks noChangeShapeType="1"/>
          </p:cNvSpPr>
          <p:nvPr userDrawn="1"/>
        </p:nvSpPr>
        <p:spPr bwMode="auto">
          <a:xfrm>
            <a:off x="866180" y="2171924"/>
            <a:ext cx="7420570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>
              <a:defRPr/>
            </a:pPr>
            <a:endParaRPr lang="en-US" spc="-119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Line 5"/>
          <p:cNvSpPr>
            <a:spLocks noChangeShapeType="1"/>
          </p:cNvSpPr>
          <p:nvPr userDrawn="1"/>
        </p:nvSpPr>
        <p:spPr bwMode="auto">
          <a:xfrm>
            <a:off x="861715" y="3357600"/>
            <a:ext cx="7428384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7" name="Picture 6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8520" y="419804"/>
            <a:ext cx="2346960" cy="3644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2332807"/>
            <a:ext cx="8608219" cy="100552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800" spc="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3579652"/>
            <a:ext cx="5464969" cy="1159700"/>
          </a:xfrm>
        </p:spPr>
        <p:txBody>
          <a:bodyPr/>
          <a:lstStyle>
            <a:lvl1pPr algn="ctr">
              <a:lnSpc>
                <a:spcPct val="120000"/>
              </a:lnSpc>
              <a:defRPr sz="1800" i="1"/>
            </a:lvl1pPr>
            <a:lvl2pPr algn="ctr">
              <a:lnSpc>
                <a:spcPct val="120000"/>
              </a:lnSpc>
              <a:defRPr sz="1800" i="1" baseline="0">
                <a:ea typeface="冬青黑体简体中文 W3" charset="-122"/>
              </a:defRPr>
            </a:lvl2pPr>
            <a:lvl3pPr algn="ctr">
              <a:lnSpc>
                <a:spcPct val="120000"/>
              </a:lnSpc>
              <a:defRPr sz="1800" i="1"/>
            </a:lvl3pPr>
            <a:lvl4pPr algn="ctr">
              <a:lnSpc>
                <a:spcPct val="120000"/>
              </a:lnSpc>
              <a:defRPr sz="1800" i="1"/>
            </a:lvl4pPr>
            <a:lvl5pPr algn="ctr">
              <a:lnSpc>
                <a:spcPct val="120000"/>
              </a:lnSpc>
              <a:defRPr sz="1800" i="1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1640988" y="1350440"/>
            <a:ext cx="5870737" cy="520712"/>
          </a:xfrm>
          <a:solidFill>
            <a:schemeClr val="accent1"/>
          </a:solidFill>
        </p:spPr>
        <p:txBody>
          <a:bodyPr wrap="none" lIns="229661" tIns="143538" rIns="229661" bIns="143538" anchor="ctr">
            <a:spAutoFit/>
          </a:bodyPr>
          <a:lstStyle>
            <a:lvl1pPr algn="ctr">
              <a:lnSpc>
                <a:spcPct val="100000"/>
              </a:lnSpc>
              <a:defRPr sz="1500" b="1" i="0" spc="600" baseline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2pPr>
            <a:lvl3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3pPr>
            <a:lvl4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4pPr>
            <a:lvl5pPr>
              <a:defRPr sz="1500" b="0" i="0">
                <a:solidFill>
                  <a:schemeClr val="bg1"/>
                </a:solidFill>
                <a:latin typeface="Open Sans Extrabold Italic"/>
                <a:cs typeface="Open Sans Extrabold Italic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 spc="3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D20C3E-E714-F44B-8207-C8A192B7A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850400" y="1278731"/>
            <a:ext cx="5443200" cy="3200401"/>
          </a:xfrm>
        </p:spPr>
        <p:txBody>
          <a:bodyPr/>
          <a:lstStyle>
            <a:lvl1pPr>
              <a:lnSpc>
                <a:spcPct val="100000"/>
              </a:lnSpc>
              <a:buClr>
                <a:schemeClr val="accent4"/>
              </a:buClr>
              <a:defRPr/>
            </a:lvl1pPr>
            <a:lvl2pPr marL="466498" indent="-466498">
              <a:lnSpc>
                <a:spcPct val="100000"/>
              </a:lnSpc>
              <a:buClr>
                <a:schemeClr val="accent4"/>
              </a:buClr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283456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689495" y="750788"/>
            <a:ext cx="4181388" cy="402878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130"/>
              </a:spcBef>
              <a:defRPr sz="2800" baseline="0"/>
            </a:lvl1pPr>
            <a:lvl2pPr marL="466498" indent="-466498">
              <a:lnSpc>
                <a:spcPct val="100000"/>
              </a:lnSpc>
              <a:defRPr/>
            </a:lvl2pPr>
            <a:lvl3pPr marL="215307" indent="-215307">
              <a:lnSpc>
                <a:spcPct val="100000"/>
              </a:lnSpc>
              <a:buClr>
                <a:schemeClr val="accent1"/>
              </a:buClr>
              <a:buFont typeface="Wingdings" charset="2"/>
              <a:buChar char="n"/>
              <a:defRPr/>
            </a:lvl3pPr>
            <a:lvl4pPr marL="398717" indent="-183410">
              <a:lnSpc>
                <a:spcPct val="100000"/>
              </a:lnSpc>
              <a:buClr>
                <a:schemeClr val="accent1"/>
              </a:buClr>
              <a:defRPr/>
            </a:lvl4pPr>
            <a:lvl5pPr>
              <a:lnSpc>
                <a:spcPct val="100000"/>
              </a:lnSpc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25B1B9-69A8-8E40-B7B5-DF01D1B602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eck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"/>
          <p:cNvSpPr>
            <a:spLocks noChangeShapeType="1"/>
          </p:cNvSpPr>
          <p:nvPr userDrawn="1"/>
        </p:nvSpPr>
        <p:spPr bwMode="auto">
          <a:xfrm rot="10800000" flipH="1">
            <a:off x="276820" y="629288"/>
            <a:ext cx="8599289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2694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p"/>
              <a:defRPr sz="2300"/>
            </a:lvl1pPr>
            <a:lvl2pPr marL="64592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2pPr>
            <a:lvl3pPr marL="972868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3pPr>
            <a:lvl4pPr marL="1291841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4pPr>
            <a:lvl5pPr marL="1618789" indent="-326948">
              <a:lnSpc>
                <a:spcPct val="100000"/>
              </a:lnSpc>
              <a:spcBef>
                <a:spcPts val="753"/>
              </a:spcBef>
              <a:buClr>
                <a:schemeClr val="accent1"/>
              </a:buClr>
              <a:buFont typeface="Wingdings" charset="2"/>
              <a:buChar char=""/>
              <a:defRPr sz="2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62361-D1EA-8A47-98C6-9CB1E90585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INT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4" name="Picture 1" descr="neutral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31"/>
          <a:stretch/>
        </p:blipFill>
        <p:spPr bwMode="auto">
          <a:xfrm>
            <a:off x="-11162" y="-1"/>
            <a:ext cx="9144000" cy="5148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Grp="1" noChangeArrowheads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4"/>
          <p:cNvSpPr>
            <a:spLocks noGrp="1" noChangeArrowheads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/>
          <a:p>
            <a:pPr marL="0" indent="0">
              <a:defRPr/>
            </a:pPr>
            <a:endParaRPr lang="en-US" dirty="0"/>
          </a:p>
        </p:txBody>
      </p:sp>
      <p:sp>
        <p:nvSpPr>
          <p:cNvPr id="7" name="Line 1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25400">
            <a:solidFill>
              <a:srgbClr val="FFFFFF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</p:spTree>
    <p:extLst/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pPr lvl="0"/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black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79" y="402208"/>
            <a:ext cx="2145792" cy="333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/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1pPr>
            <a:lvl2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2pPr>
            <a:lvl3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3pPr>
            <a:lvl4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4pPr>
            <a:lvl5pPr>
              <a:lnSpc>
                <a:spcPct val="120000"/>
              </a:lnSpc>
              <a:defRPr sz="1800" b="0" i="1"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6A145B-76F8-A746-AB6C-FA2BECAF32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lt - Revers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 userDrawn="1"/>
        </p:nvSpPr>
        <p:spPr bwMode="auto">
          <a:xfrm>
            <a:off x="375047" y="4088278"/>
            <a:ext cx="8393906" cy="838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79512" y="1008872"/>
            <a:ext cx="8384977" cy="2983043"/>
          </a:xfrm>
        </p:spPr>
        <p:txBody>
          <a:bodyPr anchor="b"/>
          <a:lstStyle>
            <a:lvl1pPr marL="0" marR="0" indent="0" algn="l" defTabSz="5741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6000" cap="none" spc="600">
                <a:solidFill>
                  <a:srgbClr val="FFFFFF"/>
                </a:solidFill>
              </a:defRPr>
            </a:lvl1pPr>
          </a:lstStyle>
          <a:p>
            <a:r>
              <a:rPr lang="en-US" noProof="0" dirty="0">
                <a:sym typeface="Open Sans Extrabold" charset="0"/>
              </a:rPr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75047" y="4243295"/>
            <a:ext cx="8393906" cy="603312"/>
          </a:xfrm>
        </p:spPr>
        <p:txBody>
          <a:bodyPr/>
          <a:lstStyle>
            <a:lvl1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1pPr>
            <a:lvl2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2pPr>
            <a:lvl3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3pPr>
            <a:lvl4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4pPr>
            <a:lvl5pPr>
              <a:lnSpc>
                <a:spcPct val="110000"/>
              </a:lnSpc>
              <a:defRPr sz="1800" b="0" i="1">
                <a:solidFill>
                  <a:srgbClr val="FFFFFF"/>
                </a:solidFill>
                <a:latin typeface="Open Sans Light"/>
                <a:cs typeface="Open Sans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EEBAB3-AB80-014D-A40E-37ED291617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9" name="Picture 5" descr="TW_Logo_NoTag_wh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402208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For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5750" y="241325"/>
            <a:ext cx="2214563" cy="1266006"/>
          </a:xfrm>
        </p:spPr>
        <p:txBody>
          <a:bodyPr anchor="t"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9976" y="201104"/>
            <a:ext cx="6206133" cy="4578468"/>
          </a:xfrm>
        </p:spPr>
        <p:txBody>
          <a:bodyPr/>
          <a:lstStyle>
            <a:lvl1pPr>
              <a:lnSpc>
                <a:spcPct val="90000"/>
              </a:lnSpc>
              <a:buClr>
                <a:schemeClr val="accent1"/>
              </a:buClr>
              <a:defRPr sz="2300"/>
            </a:lvl1pPr>
            <a:lvl2pPr marL="466498" indent="-466498">
              <a:lnSpc>
                <a:spcPct val="120000"/>
              </a:lnSpc>
              <a:buClr>
                <a:schemeClr val="accent1"/>
              </a:buClr>
              <a:defRPr sz="2000"/>
            </a:lvl2pPr>
            <a:lvl3pPr marL="215307" indent="-215307">
              <a:lnSpc>
                <a:spcPct val="120000"/>
              </a:lnSpc>
              <a:buClr>
                <a:schemeClr val="accent1"/>
              </a:buClr>
              <a:buFont typeface="Wingdings" charset="2"/>
              <a:buChar char="n"/>
              <a:defRPr sz="1800"/>
            </a:lvl3pPr>
            <a:lvl4pPr marL="398717" indent="-183410">
              <a:lnSpc>
                <a:spcPct val="120000"/>
              </a:lnSpc>
              <a:buClr>
                <a:schemeClr val="accent1"/>
              </a:buClr>
              <a:defRPr sz="1500"/>
            </a:lvl4pPr>
            <a:lvl5pPr>
              <a:lnSpc>
                <a:spcPct val="120000"/>
              </a:lnSpc>
              <a:buClr>
                <a:schemeClr val="accent1"/>
              </a:buClr>
              <a:defRPr sz="13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BE65BE-2E11-7A48-9B9B-BE2D03A57A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8AC58C-983D-3E45-926C-F840E8299E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75659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464469" y="1508310"/>
            <a:ext cx="6215063" cy="2131353"/>
          </a:xfrm>
        </p:spPr>
        <p:txBody>
          <a:bodyPr anchor="ctr">
            <a:spAutoFit/>
          </a:bodyPr>
          <a:lstStyle>
            <a:lvl1pPr marL="0" indent="0" algn="ctr">
              <a:buFontTx/>
              <a:buNone/>
              <a:defRPr b="0" i="0">
                <a:solidFill>
                  <a:schemeClr val="accent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0" indent="0" algn="ctr">
              <a:buFontTx/>
              <a:buNone/>
              <a:defRPr b="0" i="0">
                <a:solidFill>
                  <a:schemeClr val="accent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0" indent="0" algn="ctr">
              <a:buFontTx/>
              <a:buNone/>
              <a:defRPr b="0" i="0">
                <a:solidFill>
                  <a:schemeClr val="accent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0" indent="0" algn="ctr">
              <a:buFontTx/>
              <a:buNone/>
              <a:defRPr b="0" i="0">
                <a:solidFill>
                  <a:schemeClr val="accent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0" indent="0" algn="ctr">
              <a:buFontTx/>
              <a:buNone/>
              <a:defRPr b="0" i="0">
                <a:solidFill>
                  <a:schemeClr val="accent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ext Box 4"/>
          <p:cNvSpPr txBox="1"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9AC4B8-BA29-3449-979C-B7FE8DC12E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 userDrawn="1"/>
        </p:nvSpPr>
        <p:spPr bwMode="auto">
          <a:xfrm>
            <a:off x="1418705" y="830392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4" name="Line 4"/>
          <p:cNvSpPr>
            <a:spLocks noChangeShapeType="1"/>
          </p:cNvSpPr>
          <p:nvPr userDrawn="1"/>
        </p:nvSpPr>
        <p:spPr bwMode="auto">
          <a:xfrm rot="10800000" flipH="1">
            <a:off x="1418705" y="193563"/>
            <a:ext cx="6314405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9328" y="355284"/>
            <a:ext cx="8465344" cy="382098"/>
          </a:xfrm>
        </p:spPr>
        <p:txBody>
          <a:bodyPr/>
          <a:lstStyle>
            <a:lvl1pPr algn="ctr"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30525-4F60-5640-A294-CC90273B8A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4"/>
          <p:cNvSpPr txBox="1"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2ECD43-7B2A-C340-8BA6-8589E6FF57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/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幻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4" name="Rectangle 1"/>
          <p:cNvSpPr>
            <a:spLocks noGrp="1" noChangeArrowheads="1"/>
          </p:cNvSpPr>
          <p:nvPr>
            <p:ph type="title" hasCustomPrompt="1"/>
          </p:nvPr>
        </p:nvSpPr>
        <p:spPr>
          <a:xfrm>
            <a:off x="267891" y="160883"/>
            <a:ext cx="8608219" cy="382098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Color-palette</a:t>
            </a:r>
          </a:p>
        </p:txBody>
      </p:sp>
      <p:sp>
        <p:nvSpPr>
          <p:cNvPr id="5" name="Slide Number Placeholder 3"/>
          <p:cNvSpPr txBox="1">
            <a:spLocks/>
          </p:cNvSpPr>
          <p:nvPr userDrawn="1"/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700" b="0" i="1" kern="1200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marL="287076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2pPr>
            <a:lvl3pPr marL="574152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3pPr>
            <a:lvl4pPr marL="861228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4pPr>
            <a:lvl5pPr marL="1148304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5pPr>
            <a:lvl6pPr marL="1435379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6pPr>
            <a:lvl7pPr marL="1722455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7pPr>
            <a:lvl8pPr marL="2009531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8pPr>
            <a:lvl9pPr marL="2296607" algn="l" defTabSz="287076" rtl="0" eaLnBrk="1" fontAlgn="base" latinLnBrk="0" hangingPunct="1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+mn-lt"/>
                <a:ea typeface="ＭＳ Ｐゴシック" charset="0"/>
                <a:cs typeface="ヒラギノ角ゴ ProN W3" charset="0"/>
                <a:sym typeface="Open Sans Light" charset="0"/>
              </a:defRPr>
            </a:lvl9pPr>
          </a:lstStyle>
          <a:p>
            <a:pPr>
              <a:defRPr/>
            </a:pPr>
            <a:fld id="{B1509555-CAAD-BC4E-89C2-DFE8AA54DB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2"/>
          <p:cNvSpPr>
            <a:spLocks/>
          </p:cNvSpPr>
          <p:nvPr userDrawn="1"/>
        </p:nvSpPr>
        <p:spPr bwMode="auto">
          <a:xfrm>
            <a:off x="1446609" y="1555204"/>
            <a:ext cx="892969" cy="670347"/>
          </a:xfrm>
          <a:prstGeom prst="rect">
            <a:avLst/>
          </a:prstGeom>
          <a:solidFill>
            <a:srgbClr val="0078B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#0078bf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0,120,191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7" name="Rectangle 3"/>
          <p:cNvSpPr>
            <a:spLocks/>
          </p:cNvSpPr>
          <p:nvPr userDrawn="1"/>
        </p:nvSpPr>
        <p:spPr bwMode="auto">
          <a:xfrm>
            <a:off x="2518172" y="1555204"/>
            <a:ext cx="892969" cy="670347"/>
          </a:xfrm>
          <a:prstGeom prst="rect">
            <a:avLst/>
          </a:prstGeom>
          <a:solidFill>
            <a:srgbClr val="00BCC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#00bccd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0,188,205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8" name="Rectangle 4"/>
          <p:cNvSpPr>
            <a:spLocks/>
          </p:cNvSpPr>
          <p:nvPr userDrawn="1"/>
        </p:nvSpPr>
        <p:spPr bwMode="auto">
          <a:xfrm>
            <a:off x="3589734" y="1555204"/>
            <a:ext cx="892969" cy="670347"/>
          </a:xfrm>
          <a:prstGeom prst="rect">
            <a:avLst/>
          </a:prstGeom>
          <a:solidFill>
            <a:srgbClr val="7DCED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#7dced5</a:t>
            </a:r>
          </a:p>
          <a:p>
            <a:r>
              <a:rPr lang="cs-CZ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125,206,213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9" name="Rectangle 5"/>
          <p:cNvSpPr>
            <a:spLocks/>
          </p:cNvSpPr>
          <p:nvPr userDrawn="1"/>
        </p:nvSpPr>
        <p:spPr bwMode="auto">
          <a:xfrm>
            <a:off x="4661297" y="1555204"/>
            <a:ext cx="892969" cy="670347"/>
          </a:xfrm>
          <a:prstGeom prst="rect">
            <a:avLst/>
          </a:prstGeom>
          <a:solidFill>
            <a:srgbClr val="00AA5B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#00aa5b</a:t>
            </a:r>
          </a:p>
          <a:p>
            <a:r>
              <a:rPr lang="fi-FI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0,170,91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0" name="Rectangle 6"/>
          <p:cNvSpPr>
            <a:spLocks/>
          </p:cNvSpPr>
          <p:nvPr userDrawn="1"/>
        </p:nvSpPr>
        <p:spPr bwMode="auto">
          <a:xfrm>
            <a:off x="5732859" y="1555204"/>
            <a:ext cx="892969" cy="670347"/>
          </a:xfrm>
          <a:prstGeom prst="rect">
            <a:avLst/>
          </a:prstGeom>
          <a:solidFill>
            <a:srgbClr val="85B88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#85b880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133,184,128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1" name="Rectangle 7"/>
          <p:cNvSpPr>
            <a:spLocks/>
          </p:cNvSpPr>
          <p:nvPr userDrawn="1"/>
        </p:nvSpPr>
        <p:spPr bwMode="auto">
          <a:xfrm>
            <a:off x="6804422" y="1555204"/>
            <a:ext cx="892969" cy="670347"/>
          </a:xfrm>
          <a:prstGeom prst="rect">
            <a:avLst/>
          </a:prstGeom>
          <a:solidFill>
            <a:srgbClr val="BDBD3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#bdbd32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189,189,50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2" name="Rectangle 8"/>
          <p:cNvSpPr>
            <a:spLocks/>
          </p:cNvSpPr>
          <p:nvPr userDrawn="1"/>
        </p:nvSpPr>
        <p:spPr bwMode="auto">
          <a:xfrm>
            <a:off x="3964265" y="1244951"/>
            <a:ext cx="1578238" cy="211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Safe on Projectors</a:t>
            </a:r>
          </a:p>
        </p:txBody>
      </p:sp>
      <p:sp>
        <p:nvSpPr>
          <p:cNvPr id="13" name="Rectangle 9"/>
          <p:cNvSpPr>
            <a:spLocks/>
          </p:cNvSpPr>
          <p:nvPr userDrawn="1"/>
        </p:nvSpPr>
        <p:spPr bwMode="auto">
          <a:xfrm>
            <a:off x="1446609" y="2359620"/>
            <a:ext cx="892969" cy="670347"/>
          </a:xfrm>
          <a:prstGeom prst="rect">
            <a:avLst/>
          </a:prstGeom>
          <a:solidFill>
            <a:srgbClr val="FFF35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#fff350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255,243,80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4" name="Rectangle 10"/>
          <p:cNvSpPr>
            <a:spLocks/>
          </p:cNvSpPr>
          <p:nvPr userDrawn="1"/>
        </p:nvSpPr>
        <p:spPr bwMode="auto">
          <a:xfrm>
            <a:off x="3923272" y="3505943"/>
            <a:ext cx="1659109" cy="207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dirty="0">
                <a:solidFill>
                  <a:schemeClr val="tx1"/>
                </a:solidFill>
                <a:ea typeface="冬青黑体简体中文 W3" charset="-122"/>
                <a:cs typeface="冬青黑体简体中文 W3" charset="-122"/>
              </a:rPr>
              <a:t>Risky on Projectors</a:t>
            </a:r>
          </a:p>
        </p:txBody>
      </p:sp>
      <p:sp>
        <p:nvSpPr>
          <p:cNvPr id="15" name="Rectangle 11"/>
          <p:cNvSpPr>
            <a:spLocks/>
          </p:cNvSpPr>
          <p:nvPr userDrawn="1"/>
        </p:nvSpPr>
        <p:spPr bwMode="auto">
          <a:xfrm>
            <a:off x="2518172" y="2359620"/>
            <a:ext cx="892969" cy="670347"/>
          </a:xfrm>
          <a:prstGeom prst="rect">
            <a:avLst/>
          </a:prstGeom>
          <a:solidFill>
            <a:srgbClr val="FBE0CE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#fbe0ce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251,224,206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6" name="Rectangle 12"/>
          <p:cNvSpPr>
            <a:spLocks/>
          </p:cNvSpPr>
          <p:nvPr userDrawn="1"/>
        </p:nvSpPr>
        <p:spPr bwMode="auto">
          <a:xfrm>
            <a:off x="3589734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#f2ba97</a:t>
            </a: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242,186,151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7" name="Rectangle 13"/>
          <p:cNvSpPr>
            <a:spLocks/>
          </p:cNvSpPr>
          <p:nvPr userDrawn="1"/>
        </p:nvSpPr>
        <p:spPr bwMode="auto">
          <a:xfrm>
            <a:off x="4670226" y="2359620"/>
            <a:ext cx="892969" cy="670347"/>
          </a:xfrm>
          <a:prstGeom prst="rect">
            <a:avLst/>
          </a:prstGeom>
          <a:solidFill>
            <a:srgbClr val="F2BA97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8" name="Rectangle 14"/>
          <p:cNvSpPr>
            <a:spLocks/>
          </p:cNvSpPr>
          <p:nvPr userDrawn="1"/>
        </p:nvSpPr>
        <p:spPr bwMode="auto">
          <a:xfrm>
            <a:off x="4661297" y="2359620"/>
            <a:ext cx="892969" cy="670347"/>
          </a:xfrm>
          <a:prstGeom prst="rect">
            <a:avLst/>
          </a:prstGeom>
          <a:solidFill>
            <a:srgbClr val="A1786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#a17861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161,120,97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19" name="Rectangle 15"/>
          <p:cNvSpPr>
            <a:spLocks/>
          </p:cNvSpPr>
          <p:nvPr userDrawn="1"/>
        </p:nvSpPr>
        <p:spPr bwMode="auto">
          <a:xfrm>
            <a:off x="5706070" y="2359620"/>
            <a:ext cx="892969" cy="670347"/>
          </a:xfrm>
          <a:prstGeom prst="rect">
            <a:avLst/>
          </a:prstGeom>
          <a:solidFill>
            <a:srgbClr val="808184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#808184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128,129,132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0" name="Rectangle 16"/>
          <p:cNvSpPr>
            <a:spLocks/>
          </p:cNvSpPr>
          <p:nvPr userDrawn="1"/>
        </p:nvSpPr>
        <p:spPr bwMode="auto">
          <a:xfrm>
            <a:off x="6804422" y="2359620"/>
            <a:ext cx="892969" cy="670347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</a:t>
            </a:r>
            <a:r>
              <a:rPr lang="en-US" sz="900" b="1" dirty="0" err="1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eeeeee</a:t>
            </a:r>
            <a:endParaRPr lang="en-US" sz="900" b="1" dirty="0">
              <a:solidFill>
                <a:srgbClr val="808184"/>
              </a:solidFill>
              <a:latin typeface="OpenSans-Extrabold" charset="0"/>
              <a:ea typeface="冬青黑体简体中文 W3" charset="-122"/>
              <a:cs typeface="冬青黑体简体中文 W3" charset="-122"/>
            </a:endParaRPr>
          </a:p>
          <a:p>
            <a:r>
              <a:rPr lang="en-US" sz="900" b="1" dirty="0">
                <a:solidFill>
                  <a:srgbClr val="808184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238,238,238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1" name="Rectangle 17"/>
          <p:cNvSpPr>
            <a:spLocks/>
          </p:cNvSpPr>
          <p:nvPr userDrawn="1"/>
        </p:nvSpPr>
        <p:spPr bwMode="auto">
          <a:xfrm>
            <a:off x="1446609" y="3814273"/>
            <a:ext cx="892969" cy="670347"/>
          </a:xfrm>
          <a:prstGeom prst="rect">
            <a:avLst/>
          </a:prstGeom>
          <a:solidFill>
            <a:srgbClr val="EE5BA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#ee5ba0</a:t>
            </a:r>
          </a:p>
          <a:p>
            <a:r>
              <a:rPr lang="nl-NL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238,91,160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2" name="Rectangle 18"/>
          <p:cNvSpPr>
            <a:spLocks/>
          </p:cNvSpPr>
          <p:nvPr userDrawn="1"/>
        </p:nvSpPr>
        <p:spPr bwMode="auto">
          <a:xfrm>
            <a:off x="2518172" y="3814273"/>
            <a:ext cx="892969" cy="670347"/>
          </a:xfrm>
          <a:prstGeom prst="rect">
            <a:avLst/>
          </a:prstGeom>
          <a:solidFill>
            <a:srgbClr val="70226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#702269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112,34,105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3" name="Rectangle 19"/>
          <p:cNvSpPr>
            <a:spLocks/>
          </p:cNvSpPr>
          <p:nvPr userDrawn="1"/>
        </p:nvSpPr>
        <p:spPr bwMode="auto">
          <a:xfrm>
            <a:off x="3589734" y="3814273"/>
            <a:ext cx="892969" cy="670347"/>
          </a:xfrm>
          <a:prstGeom prst="rect">
            <a:avLst/>
          </a:prstGeom>
          <a:solidFill>
            <a:srgbClr val="B51B58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#b51b58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181,27,88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4" name="Rectangle 20"/>
          <p:cNvSpPr>
            <a:spLocks/>
          </p:cNvSpPr>
          <p:nvPr userDrawn="1"/>
        </p:nvSpPr>
        <p:spPr bwMode="auto">
          <a:xfrm>
            <a:off x="4670226" y="3814273"/>
            <a:ext cx="892969" cy="670347"/>
          </a:xfrm>
          <a:prstGeom prst="rect">
            <a:avLst/>
          </a:prstGeom>
          <a:solidFill>
            <a:srgbClr val="ED312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#ed312f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237,49,47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5" name="Rectangle 21"/>
          <p:cNvSpPr>
            <a:spLocks/>
          </p:cNvSpPr>
          <p:nvPr userDrawn="1"/>
        </p:nvSpPr>
        <p:spPr bwMode="auto">
          <a:xfrm>
            <a:off x="5706070" y="3814273"/>
            <a:ext cx="892969" cy="670347"/>
          </a:xfrm>
          <a:prstGeom prst="rect">
            <a:avLst/>
          </a:prstGeom>
          <a:solidFill>
            <a:srgbClr val="F58A33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#f58a33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245,138,51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  <p:sp>
        <p:nvSpPr>
          <p:cNvPr id="26" name="Rectangle 22"/>
          <p:cNvSpPr>
            <a:spLocks/>
          </p:cNvSpPr>
          <p:nvPr userDrawn="1"/>
        </p:nvSpPr>
        <p:spPr bwMode="auto">
          <a:xfrm>
            <a:off x="6804422" y="3814273"/>
            <a:ext cx="892969" cy="670347"/>
          </a:xfrm>
          <a:prstGeom prst="rect">
            <a:avLst/>
          </a:prstGeom>
          <a:solidFill>
            <a:srgbClr val="5F3C25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254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#5f3c25</a:t>
            </a:r>
          </a:p>
          <a:p>
            <a:r>
              <a:rPr lang="en-US" sz="900" b="1" dirty="0">
                <a:solidFill>
                  <a:srgbClr val="FFFFFF"/>
                </a:solidFill>
                <a:latin typeface="OpenSans-Extrabold" charset="0"/>
                <a:ea typeface="冬青黑体简体中文 W3" charset="-122"/>
                <a:cs typeface="冬青黑体简体中文 W3" charset="-122"/>
              </a:rPr>
              <a:t>95,60,37</a:t>
            </a:r>
            <a:endParaRPr lang="en-US" sz="900" dirty="0">
              <a:ea typeface="冬青黑体简体中文 W3" charset="-122"/>
              <a:cs typeface="冬青黑体简体中文 W3" charset="-122"/>
            </a:endParaRPr>
          </a:p>
        </p:txBody>
      </p:sp>
    </p:spTree>
    <p:extLst/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5"/>
          <p:cNvSpPr>
            <a:spLocks noChangeShapeType="1"/>
          </p:cNvSpPr>
          <p:nvPr userDrawn="1"/>
        </p:nvSpPr>
        <p:spPr bwMode="auto">
          <a:xfrm>
            <a:off x="1839516" y="1689274"/>
            <a:ext cx="5472783" cy="0"/>
          </a:xfrm>
          <a:prstGeom prst="line">
            <a:avLst/>
          </a:prstGeom>
          <a:noFill/>
          <a:ln w="12700" cmpd="sng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 dirty="0">
              <a:ea typeface="冬青黑体简体中文 W3" charset="-122"/>
              <a:cs typeface="冬青黑体简体中文 W3" charset="-122"/>
            </a:endParaRPr>
          </a:p>
        </p:txBody>
      </p:sp>
      <p:pic>
        <p:nvPicPr>
          <p:cNvPr id="5" name="Picture 5" descr="TW_Logo_NoTag_wht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7296" y="4464510"/>
            <a:ext cx="2129409" cy="3300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891" y="603312"/>
            <a:ext cx="8608219" cy="1005520"/>
          </a:xfrm>
        </p:spPr>
        <p:txBody>
          <a:bodyPr>
            <a:normAutofit/>
          </a:bodyPr>
          <a:lstStyle>
            <a:lvl1pPr algn="ctr">
              <a:defRPr sz="5300" spc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9516" y="1733682"/>
            <a:ext cx="5464969" cy="1942640"/>
          </a:xfrm>
          <a:solidFill>
            <a:schemeClr val="accent1"/>
          </a:solidFill>
          <a:effectLst>
            <a:outerShdw dist="25400" dir="5400000" algn="tl" rotWithShape="0">
              <a:schemeClr val="tx1"/>
            </a:outerShdw>
          </a:effectLst>
        </p:spPr>
        <p:txBody>
          <a:bodyPr tIns="143538" bIns="143538" anchor="ctr" anchorCtr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1pPr>
            <a:lvl2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2pPr>
            <a:lvl3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3pPr>
            <a:lvl4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4pPr>
            <a:lvl5pPr marL="0" indent="0" algn="ctr">
              <a:lnSpc>
                <a:spcPct val="120000"/>
              </a:lnSpc>
              <a:spcBef>
                <a:spcPts val="0"/>
              </a:spcBef>
              <a:buFontTx/>
              <a:buNone/>
              <a:defRPr sz="180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/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82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theme" Target="../theme/theme8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Open Sans Extrabold" charset="0"/>
              </a:rPr>
              <a:t>单击此处编辑母版标题样式</a:t>
            </a:r>
            <a:endParaRPr lang="en-US" dirty="0">
              <a:sym typeface="Open Sans Extrabold" charset="0"/>
            </a:endParaRP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>
                <a:sym typeface="Open Sans Light" charset="0"/>
              </a:rPr>
              <a:t>编辑母版文本样式
第二级
第三级
第四级
第五级</a:t>
            </a:r>
            <a:endParaRPr lang="en-US" dirty="0">
              <a:sym typeface="Open Sans Light" charset="0"/>
            </a:endParaRP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C28AC5A4-8C21-F445-B26A-D585C3EEC27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38" r:id="rId1"/>
    <p:sldLayoutId id="2147484639" r:id="rId2"/>
    <p:sldLayoutId id="2147484640" r:id="rId3"/>
    <p:sldLayoutId id="2147484641" r:id="rId4"/>
    <p:sldLayoutId id="2147484642" r:id="rId5"/>
    <p:sldLayoutId id="2147484643" r:id="rId6"/>
    <p:sldLayoutId id="2147484617" r:id="rId7"/>
    <p:sldLayoutId id="2147484618" r:id="rId8"/>
    <p:sldLayoutId id="2147484644" r:id="rId9"/>
    <p:sldLayoutId id="2147484619" r:id="rId10"/>
    <p:sldLayoutId id="2147484645" r:id="rId11"/>
  </p:sldLayoutIdLst>
  <p:transition/>
  <p:hf hdr="0" ftr="0" dt="0"/>
  <p:txStyles>
    <p:titleStyle>
      <a:lvl1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 cap="all" spc="600">
          <a:solidFill>
            <a:schemeClr val="tx2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eaLnBrk="1" fontAlgn="base" hangingPunct="1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1" fontAlgn="base" hangingPunct="1">
        <a:lnSpc>
          <a:spcPct val="120000"/>
        </a:lnSpc>
        <a:spcBef>
          <a:spcPts val="1507"/>
        </a:spcBef>
        <a:spcAft>
          <a:spcPct val="0"/>
        </a:spcAft>
        <a:defRPr sz="30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1" fontAlgn="base" hangingPunct="1">
        <a:lnSpc>
          <a:spcPct val="120000"/>
        </a:lnSpc>
        <a:spcBef>
          <a:spcPts val="1507"/>
        </a:spcBef>
        <a:spcAft>
          <a:spcPct val="0"/>
        </a:spcAft>
        <a:defRPr sz="23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■"/>
        <a:defRPr sz="20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●"/>
        <a:defRPr sz="18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1" fontAlgn="base" hangingPunct="1">
        <a:lnSpc>
          <a:spcPct val="120000"/>
        </a:lnSpc>
        <a:spcBef>
          <a:spcPts val="753"/>
        </a:spcBef>
        <a:spcAft>
          <a:spcPct val="0"/>
        </a:spcAft>
        <a:buClr>
          <a:schemeClr val="tx2"/>
        </a:buClr>
        <a:buSzPct val="100000"/>
        <a:buFont typeface="Lucida Grande" charset="0"/>
        <a:buChar char="-"/>
        <a:defRPr sz="1500" spc="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eaLnBrk="1" fontAlgn="base" hangingPunct="1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5198E757-C9A6-E740-A4C4-3544BC9328B0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46" r:id="rId1"/>
    <p:sldLayoutId id="2147484647" r:id="rId2"/>
    <p:sldLayoutId id="2147484648" r:id="rId3"/>
    <p:sldLayoutId id="2147484649" r:id="rId4"/>
    <p:sldLayoutId id="2147484650" r:id="rId5"/>
    <p:sldLayoutId id="2147484651" r:id="rId6"/>
    <p:sldLayoutId id="2147484620" r:id="rId7"/>
    <p:sldLayoutId id="2147484621" r:id="rId8"/>
    <p:sldLayoutId id="2147484652" r:id="rId9"/>
    <p:sldLayoutId id="2147484622" r:id="rId10"/>
    <p:sldLayoutId id="2147484653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chemeClr val="accent2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2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chemeClr val="accent2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chemeClr val="accent2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chemeClr val="accent2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2AEB3199-D478-BE48-9363-E09B0B409ADC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54" r:id="rId1"/>
    <p:sldLayoutId id="2147484655" r:id="rId2"/>
    <p:sldLayoutId id="2147484656" r:id="rId3"/>
    <p:sldLayoutId id="2147484657" r:id="rId4"/>
    <p:sldLayoutId id="2147484658" r:id="rId5"/>
    <p:sldLayoutId id="2147484659" r:id="rId6"/>
    <p:sldLayoutId id="2147484623" r:id="rId7"/>
    <p:sldLayoutId id="2147484624" r:id="rId8"/>
    <p:sldLayoutId id="2147484660" r:id="rId9"/>
    <p:sldLayoutId id="2147484625" r:id="rId10"/>
    <p:sldLayoutId id="2147484661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00AA5B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00AA5B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00AA5B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00AA5B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00AA5B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62" r:id="rId1"/>
    <p:sldLayoutId id="2147484663" r:id="rId2"/>
    <p:sldLayoutId id="2147484696" r:id="rId3"/>
    <p:sldLayoutId id="2147484664" r:id="rId4"/>
    <p:sldLayoutId id="2147484665" r:id="rId5"/>
    <p:sldLayoutId id="2147484694" r:id="rId6"/>
    <p:sldLayoutId id="2147484666" r:id="rId7"/>
    <p:sldLayoutId id="2147484667" r:id="rId8"/>
    <p:sldLayoutId id="2147484626" r:id="rId9"/>
    <p:sldLayoutId id="2147484627" r:id="rId10"/>
    <p:sldLayoutId id="2147484668" r:id="rId11"/>
    <p:sldLayoutId id="2147484628" r:id="rId12"/>
    <p:sldLayoutId id="2147484695" r:id="rId13"/>
    <p:sldLayoutId id="2147484669" r:id="rId14"/>
  </p:sldLayoutIdLst>
  <p:transition/>
  <p:hf hdr="0" ftr="0" dt="0"/>
  <p:txStyles>
    <p:title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2300" b="1" i="0" cap="none" spc="600">
          <a:solidFill>
            <a:schemeClr val="accent1"/>
          </a:solidFill>
          <a:latin typeface="+mj-ea"/>
          <a:ea typeface="+mj-ea"/>
          <a:cs typeface="Hiragino Sans GB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3000" b="0" i="0" spc="300" baseline="0">
          <a:solidFill>
            <a:schemeClr val="tx1"/>
          </a:solidFill>
          <a:latin typeface="+mj-ea"/>
          <a:ea typeface="+mj-ea"/>
          <a:cs typeface="Hiragino Sans GB W3" charset="-122"/>
          <a:sym typeface="Open Sans Light" charset="0"/>
        </a:defRPr>
      </a:lvl1pPr>
      <a:lvl2pPr marL="466498" indent="-466498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2300" b="0" i="0" spc="300" baseline="0">
          <a:solidFill>
            <a:schemeClr val="tx1"/>
          </a:solidFill>
          <a:latin typeface="+mj-ea"/>
          <a:ea typeface="+mj-ea"/>
          <a:cs typeface="Hiragino Sans GB W3" charset="-122"/>
          <a:sym typeface="Open Sans Light" charset="0"/>
        </a:defRPr>
      </a:lvl2pPr>
      <a:lvl3pPr marL="215307" indent="-215307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■"/>
        <a:defRPr sz="2000" b="0" i="0" spc="300" baseline="0">
          <a:solidFill>
            <a:schemeClr val="tx1"/>
          </a:solidFill>
          <a:latin typeface="+mj-ea"/>
          <a:ea typeface="+mj-ea"/>
          <a:cs typeface="Hiragino Sans GB W3" charset="-122"/>
          <a:sym typeface="Open Sans Light" charset="0"/>
        </a:defRPr>
      </a:lvl3pPr>
      <a:lvl4pPr marL="398717" indent="-183410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●"/>
        <a:defRPr sz="1800" b="0" i="0" spc="300" baseline="0">
          <a:solidFill>
            <a:schemeClr val="tx1"/>
          </a:solidFill>
          <a:latin typeface="+mj-ea"/>
          <a:ea typeface="+mj-ea"/>
          <a:cs typeface="Hiragino Sans GB W3" charset="-122"/>
          <a:sym typeface="Open Sans Light" charset="0"/>
        </a:defRPr>
      </a:lvl4pPr>
      <a:lvl5pPr marL="598075" indent="-199358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-"/>
        <a:defRPr sz="1500" b="0" i="0" spc="300" baseline="0">
          <a:solidFill>
            <a:schemeClr val="tx1"/>
          </a:solidFill>
          <a:latin typeface="+mj-ea"/>
          <a:ea typeface="+mj-ea"/>
          <a:cs typeface="Hiragino Sans GB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63C2295F-FF44-4743-AFDF-49E1BE77858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70" r:id="rId1"/>
    <p:sldLayoutId id="2147484671" r:id="rId2"/>
    <p:sldLayoutId id="2147484672" r:id="rId3"/>
    <p:sldLayoutId id="2147484673" r:id="rId4"/>
    <p:sldLayoutId id="2147484674" r:id="rId5"/>
    <p:sldLayoutId id="2147484675" r:id="rId6"/>
    <p:sldLayoutId id="2147484629" r:id="rId7"/>
    <p:sldLayoutId id="2147484630" r:id="rId8"/>
    <p:sldLayoutId id="2147484676" r:id="rId9"/>
    <p:sldLayoutId id="2147484631" r:id="rId10"/>
    <p:sldLayoutId id="2147484677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F58A33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F58A33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F58A33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F58A33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F58A33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3482C22F-F6E2-FB4E-9864-765C98B49D22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78" r:id="rId1"/>
    <p:sldLayoutId id="2147484679" r:id="rId2"/>
    <p:sldLayoutId id="2147484680" r:id="rId3"/>
    <p:sldLayoutId id="2147484681" r:id="rId4"/>
    <p:sldLayoutId id="2147484682" r:id="rId5"/>
    <p:sldLayoutId id="2147484683" r:id="rId6"/>
    <p:sldLayoutId id="2147484632" r:id="rId7"/>
    <p:sldLayoutId id="2147484633" r:id="rId8"/>
    <p:sldLayoutId id="2147484684" r:id="rId9"/>
    <p:sldLayoutId id="2147484634" r:id="rId10"/>
    <p:sldLayoutId id="2147484685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EE5BA0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EE5BA0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EE5BA0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EE5BA0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EE5BA0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A0AFC27B-5991-1445-9069-9F765D53AB11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86" r:id="rId1"/>
    <p:sldLayoutId id="2147484687" r:id="rId2"/>
    <p:sldLayoutId id="2147484688" r:id="rId3"/>
    <p:sldLayoutId id="2147484689" r:id="rId4"/>
    <p:sldLayoutId id="2147484690" r:id="rId5"/>
    <p:sldLayoutId id="2147484691" r:id="rId6"/>
    <p:sldLayoutId id="2147484635" r:id="rId7"/>
    <p:sldLayoutId id="2147484636" r:id="rId8"/>
    <p:sldLayoutId id="2147484692" r:id="rId9"/>
    <p:sldLayoutId id="2147484637" r:id="rId10"/>
    <p:sldLayoutId id="2147484693" r:id="rId11"/>
  </p:sldLayoutIdLst>
  <p:transition/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 cap="all" spc="-57">
          <a:solidFill>
            <a:srgbClr val="B51B58"/>
          </a:solidFill>
          <a:latin typeface="+mj-lt"/>
          <a:ea typeface="冬青黑体简体中文 W6" charset="-122"/>
          <a:cs typeface="冬青黑体简体中文 W6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rgbClr val="B51B58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B51B58"/>
        </a:buClr>
        <a:defRPr sz="3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1pPr>
      <a:lvl2pPr marL="466498" indent="-466498" algn="l" rtl="0" eaLnBrk="0" fontAlgn="base" hangingPunct="0">
        <a:lnSpc>
          <a:spcPct val="120000"/>
        </a:lnSpc>
        <a:spcBef>
          <a:spcPts val="1507"/>
        </a:spcBef>
        <a:spcAft>
          <a:spcPct val="0"/>
        </a:spcAft>
        <a:buClr>
          <a:srgbClr val="B51B58"/>
        </a:buClr>
        <a:defRPr sz="23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2pPr>
      <a:lvl3pPr marL="215307" indent="-215307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■"/>
        <a:defRPr sz="20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3pPr>
      <a:lvl4pPr marL="398717" indent="-183410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●"/>
        <a:defRPr sz="18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4pPr>
      <a:lvl5pPr marL="598075" indent="-199358" algn="l" rtl="0" eaLnBrk="0" fontAlgn="base" hangingPunct="0">
        <a:lnSpc>
          <a:spcPct val="120000"/>
        </a:lnSpc>
        <a:spcBef>
          <a:spcPts val="753"/>
        </a:spcBef>
        <a:spcAft>
          <a:spcPct val="0"/>
        </a:spcAft>
        <a:buClr>
          <a:srgbClr val="B51B58"/>
        </a:buClr>
        <a:buSzPct val="100000"/>
        <a:buFont typeface="Lucida Grande" charset="0"/>
        <a:buChar char="-"/>
        <a:defRPr sz="1500">
          <a:solidFill>
            <a:schemeClr val="tx1"/>
          </a:solidFill>
          <a:latin typeface="+mn-lt"/>
          <a:ea typeface="冬青黑体简体中文 W3" charset="-122"/>
          <a:cs typeface="冬青黑体简体中文 W3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67891" y="160883"/>
            <a:ext cx="8608219" cy="382098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Extrabold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67891" y="750788"/>
            <a:ext cx="8608219" cy="402878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Open Sans Light" charset="0"/>
              </a:rPr>
              <a:t>Click to edit Master text styles</a:t>
            </a:r>
          </a:p>
          <a:p>
            <a:pPr lvl="1"/>
            <a:r>
              <a:rPr lang="en-US" dirty="0">
                <a:sym typeface="Open Sans Light" charset="0"/>
              </a:rPr>
              <a:t>Second level</a:t>
            </a:r>
          </a:p>
          <a:p>
            <a:pPr lvl="2"/>
            <a:r>
              <a:rPr lang="en-US" dirty="0">
                <a:sym typeface="Open Sans Light" charset="0"/>
              </a:rPr>
              <a:t>Third level</a:t>
            </a:r>
          </a:p>
          <a:p>
            <a:pPr lvl="3"/>
            <a:r>
              <a:rPr lang="en-US" dirty="0">
                <a:sym typeface="Open Sans Light" charset="0"/>
              </a:rPr>
              <a:t>Fourth level</a:t>
            </a:r>
          </a:p>
          <a:p>
            <a:pPr lvl="4"/>
            <a:r>
              <a:rPr lang="en-US" dirty="0">
                <a:sym typeface="Open Sans Light" charset="0"/>
              </a:rPr>
              <a:t>Fifth level</a:t>
            </a:r>
          </a:p>
        </p:txBody>
      </p:sp>
      <p:sp>
        <p:nvSpPr>
          <p:cNvPr id="4100" name="Text Box 4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87471" y="4886828"/>
            <a:ext cx="188639" cy="1541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57415" tIns="28708" rIns="57415" bIns="28708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defRPr sz="700" b="0" i="1">
                <a:solidFill>
                  <a:srgbClr val="808184"/>
                </a:solidFill>
                <a:latin typeface="Open Sans Light"/>
                <a:ea typeface="冬青黑体简体中文 W3" charset="-122"/>
                <a:cs typeface="Open Sans Light"/>
                <a:sym typeface="Open Sans Italic" charset="0"/>
              </a:defRPr>
            </a:lvl1pPr>
            <a:lvl2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pPr>
              <a:defRPr/>
            </a:pPr>
            <a:fld id="{FF3F9308-874B-F745-83DC-B5DB987E3E64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49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98" r:id="rId1"/>
    <p:sldLayoutId id="2147484699" r:id="rId2"/>
    <p:sldLayoutId id="2147484700" r:id="rId3"/>
    <p:sldLayoutId id="2147484701" r:id="rId4"/>
    <p:sldLayoutId id="2147484702" r:id="rId5"/>
    <p:sldLayoutId id="2147484703" r:id="rId6"/>
    <p:sldLayoutId id="2147484704" r:id="rId7"/>
    <p:sldLayoutId id="2147484705" r:id="rId8"/>
    <p:sldLayoutId id="2147484706" r:id="rId9"/>
    <p:sldLayoutId id="2147484707" r:id="rId10"/>
    <p:sldLayoutId id="2147484708" r:id="rId11"/>
    <p:sldLayoutId id="2147484709" r:id="rId12"/>
    <p:sldLayoutId id="2147484710" r:id="rId13"/>
    <p:sldLayoutId id="2147484711" r:id="rId14"/>
  </p:sldLayoutIdLst>
  <p:transition/>
  <p:hf hdr="0" ftr="0" dt="0"/>
  <p:txStyles>
    <p:title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2300" b="1" i="0" cap="none" spc="600">
          <a:solidFill>
            <a:schemeClr val="accent1"/>
          </a:solidFill>
          <a:latin typeface="Microsoft YaHei" charset="-122"/>
          <a:ea typeface="Microsoft YaHei" charset="-122"/>
          <a:cs typeface="Microsoft YaHei" charset="-122"/>
          <a:sym typeface="Open Sans Extrabold" charset="0"/>
        </a:defRPr>
      </a:lvl1pPr>
      <a:lvl2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2pPr>
      <a:lvl3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3pPr>
      <a:lvl4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4pPr>
      <a:lvl5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accent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5pPr>
      <a:lvl6pPr marL="287076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6pPr>
      <a:lvl7pPr marL="574152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7pPr>
      <a:lvl8pPr marL="861228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8pPr>
      <a:lvl9pPr marL="1148304" algn="l" rtl="0" fontAlgn="base">
        <a:lnSpc>
          <a:spcPct val="70000"/>
        </a:lnSpc>
        <a:spcBef>
          <a:spcPct val="0"/>
        </a:spcBef>
        <a:spcAft>
          <a:spcPct val="0"/>
        </a:spcAft>
        <a:defRPr sz="2300">
          <a:solidFill>
            <a:schemeClr val="tx1"/>
          </a:solidFill>
          <a:latin typeface="Open Sans Extrabold" charset="0"/>
          <a:ea typeface="ヒラギノ角ゴ ProN W6" charset="0"/>
          <a:cs typeface="ヒラギノ角ゴ ProN W6" charset="0"/>
          <a:sym typeface="Open Sans Extrabold" charset="0"/>
        </a:defRPr>
      </a:lvl9pPr>
    </p:titleStyle>
    <p:bodyStyle>
      <a:lvl1pPr marL="215307" indent="-215307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3000" b="0" i="0" baseline="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  <a:sym typeface="Open Sans Light" charset="0"/>
        </a:defRPr>
      </a:lvl1pPr>
      <a:lvl2pPr marL="466498" indent="-466498" algn="l" rtl="0" eaLnBrk="0" fontAlgn="base" hangingPunct="0">
        <a:lnSpc>
          <a:spcPct val="100000"/>
        </a:lnSpc>
        <a:spcBef>
          <a:spcPts val="1507"/>
        </a:spcBef>
        <a:spcAft>
          <a:spcPct val="0"/>
        </a:spcAft>
        <a:buClr>
          <a:schemeClr val="accent1"/>
        </a:buClr>
        <a:defRPr sz="2300" b="0" i="0" baseline="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  <a:sym typeface="Open Sans Light" charset="0"/>
        </a:defRPr>
      </a:lvl2pPr>
      <a:lvl3pPr marL="215307" indent="-215307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Wingdings" charset="2"/>
        <a:buChar char="n"/>
        <a:defRPr sz="2000" b="0" i="0" baseline="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  <a:sym typeface="Open Sans Light" charset="0"/>
        </a:defRPr>
      </a:lvl3pPr>
      <a:lvl4pPr marL="398717" indent="-183410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Wingdings" charset="2"/>
        <a:buChar char="l"/>
        <a:defRPr sz="1800" b="0" i="0" baseline="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  <a:sym typeface="Open Sans Light" charset="0"/>
        </a:defRPr>
      </a:lvl4pPr>
      <a:lvl5pPr marL="598075" indent="-199358" algn="l" rtl="0" eaLnBrk="0" fontAlgn="base" hangingPunct="0">
        <a:lnSpc>
          <a:spcPct val="100000"/>
        </a:lnSpc>
        <a:spcBef>
          <a:spcPts val="753"/>
        </a:spcBef>
        <a:spcAft>
          <a:spcPct val="0"/>
        </a:spcAft>
        <a:buClr>
          <a:schemeClr val="accent1"/>
        </a:buClr>
        <a:buSzPct val="100000"/>
        <a:buFont typeface="Lucida Grande" charset="0"/>
        <a:buChar char="-"/>
        <a:defRPr sz="1500" b="0" i="0" baseline="0">
          <a:solidFill>
            <a:schemeClr val="tx1"/>
          </a:solidFill>
          <a:latin typeface="Microsoft YaHei" charset="-122"/>
          <a:ea typeface="Microsoft YaHei" charset="-122"/>
          <a:cs typeface="Microsoft YaHei" charset="-122"/>
          <a:sym typeface="Open Sans Light" charset="0"/>
        </a:defRPr>
      </a:lvl5pPr>
      <a:lvl6pPr marL="885151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6pPr>
      <a:lvl7pPr marL="1172227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7pPr>
      <a:lvl8pPr marL="1459302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8pPr>
      <a:lvl9pPr marL="1746378" indent="-199358" algn="l" rtl="0" fontAlgn="base">
        <a:spcBef>
          <a:spcPts val="753"/>
        </a:spcBef>
        <a:spcAft>
          <a:spcPct val="0"/>
        </a:spcAft>
        <a:buSzPct val="100000"/>
        <a:buFont typeface="Lucida Grande" charset="0"/>
        <a:buChar char="-"/>
        <a:defRPr sz="900">
          <a:solidFill>
            <a:schemeClr val="tx1"/>
          </a:solidFill>
          <a:latin typeface="+mn-lt"/>
          <a:ea typeface="+mn-ea"/>
          <a:cs typeface="+mn-cs"/>
          <a:sym typeface="Open Sans Light" charset="0"/>
        </a:defRPr>
      </a:lvl9pPr>
    </p:bodyStyle>
    <p:otherStyle>
      <a:defPPr>
        <a:defRPr lang="en-US"/>
      </a:defPPr>
      <a:lvl1pPr marL="0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7076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74152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61228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48304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35379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722455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2009531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96607" algn="l" defTabSz="287076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tiff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4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7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4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9.tiff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em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BEF36BA-7375-C44D-9FB2-21F0D77BB3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F47DBF3-208B-0540-87E6-2E44D1809E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16632" y="-115711"/>
            <a:ext cx="11122672" cy="537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7392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9059DB8-A54B-C14E-AEA8-350D75CD2E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4" name="图片 3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964535CF-9FE9-4847-81A0-89E2815DB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59573AC-03DE-DB4B-BED3-2FBC5964436E}"/>
              </a:ext>
            </a:extLst>
          </p:cNvPr>
          <p:cNvSpPr txBox="1"/>
          <p:nvPr/>
        </p:nvSpPr>
        <p:spPr>
          <a:xfrm>
            <a:off x="5364088" y="485899"/>
            <a:ext cx="1169551" cy="41764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人无远虑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必有近忧</a:t>
            </a:r>
          </a:p>
        </p:txBody>
      </p:sp>
    </p:spTree>
    <p:extLst>
      <p:ext uri="{BB962C8B-B14F-4D97-AF65-F5344CB8AC3E}">
        <p14:creationId xmlns:p14="http://schemas.microsoft.com/office/powerpoint/2010/main" val="252702503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C283B8-C254-3E48-9B79-05F3D8462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35</a:t>
            </a:r>
            <a:r>
              <a:rPr kumimoji="1" lang="zh-CN" altLang="en-US" dirty="0"/>
              <a:t>岁危机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8971AA5-3E50-C94A-B186-B5990F7F1EC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F919D6FB-0355-4649-B98D-2981632057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4384616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65787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F3CBA2-B88F-844D-AEB8-B7702595A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EF3CBA2-B88F-844D-AEB8-B7702595A3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8B9DFC7-567D-5443-A99F-6AE729849A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D8B9DFC7-567D-5443-A99F-6AE729849A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00AC6C2-2281-2F4E-9FF3-54759FCCA3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D00AC6C2-2281-2F4E-9FF3-54759FCCA3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FEE518B-16B3-4E4F-AAC8-9E670925CB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3FEE518B-16B3-4E4F-AAC8-9E670925CB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0C7850C-52B9-F843-8861-23171ADEB4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90C7850C-52B9-F843-8861-23171ADEB46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96246-6A67-DC4D-B8CF-84ABF19ED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高远，世界那么大，走出去看看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EFB977A-AFE5-BE40-9950-4DEF42DF68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3D6C203E-98E6-3F47-B1CF-698388789F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42931280"/>
              </p:ext>
            </p:extLst>
          </p:nvPr>
        </p:nvGraphicFramePr>
        <p:xfrm>
          <a:off x="3347865" y="1277937"/>
          <a:ext cx="468052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图片 5">
            <a:extLst>
              <a:ext uri="{FF2B5EF4-FFF2-40B4-BE49-F238E27FC236}">
                <a16:creationId xmlns:a16="http://schemas.microsoft.com/office/drawing/2014/main" id="{61FBF97A-FA3B-0A4B-AB52-483EEE31F10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1560" y="1843881"/>
            <a:ext cx="21844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4020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220233C-DC35-4742-AB6C-CEB48F18A8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220233C-DC35-4742-AB6C-CEB48F18A8A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1C07438-09C2-9D4E-9364-E8942D0FAE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1C07438-09C2-9D4E-9364-E8942D0FAE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3770C57-D981-1045-A6A2-7ED446B4A5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93770C57-D981-1045-A6A2-7ED446B4A5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1CDA3E5-7502-D94F-A3C7-C35FB42141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1CDA3E5-7502-D94F-A3C7-C35FB42141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EA076D-CDC9-AB4A-B10F-C87FE77883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D5EA076D-CDC9-AB4A-B10F-C87FE77883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96246-6A67-DC4D-B8CF-84ABF19ED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精准，笑看他人亦步亦趋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EFB977A-AFE5-BE40-9950-4DEF42DF68F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3D6C203E-98E6-3F47-B1CF-698388789F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7746416"/>
              </p:ext>
            </p:extLst>
          </p:nvPr>
        </p:nvGraphicFramePr>
        <p:xfrm>
          <a:off x="3347865" y="1277937"/>
          <a:ext cx="468052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E31F4127-98D9-EE45-B3E0-2C061C7D99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8778" y="1834169"/>
            <a:ext cx="2531359" cy="2089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7867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450FA51-D1FD-3E48-B91B-1A9365077B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450FA51-D1FD-3E48-B91B-1A9365077B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36F0AAD-BBBB-3045-8D20-0B8F5CD77A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636F0AAD-BBBB-3045-8D20-0B8F5CD77A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D429FE6-FF39-8D43-81F0-544CF08B87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FD429FE6-FF39-8D43-81F0-544CF08B87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5693F48-1D2F-A44E-BA51-383E40E8F9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65693F48-1D2F-A44E-BA51-383E40E8F92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068DB68-FCD0-FC4A-99A5-B058F4078A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5068DB68-FCD0-FC4A-99A5-B058F4078A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DD97DF6-F37D-D74A-84E9-CF70B6222C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FDD97DF6-F37D-D74A-84E9-CF70B6222C8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225E9A-CFB3-7642-9880-129C10FC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大气，不要做“蜗角之争”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E15C4CC-D670-1443-B68A-39895B1D68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DEF988B4-7C9D-7B41-B23C-ED216C9C7B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9698228"/>
              </p:ext>
            </p:extLst>
          </p:nvPr>
        </p:nvGraphicFramePr>
        <p:xfrm>
          <a:off x="3563888" y="1277938"/>
          <a:ext cx="4608562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图片 4">
            <a:extLst>
              <a:ext uri="{FF2B5EF4-FFF2-40B4-BE49-F238E27FC236}">
                <a16:creationId xmlns:a16="http://schemas.microsoft.com/office/drawing/2014/main" id="{F921F8CC-8DE1-CA4E-BF93-91DA94490AC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295" r="21114"/>
          <a:stretch/>
        </p:blipFill>
        <p:spPr>
          <a:xfrm>
            <a:off x="683568" y="1710531"/>
            <a:ext cx="2304256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9688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363405C-F8DC-1F4C-B819-8F483B8A1B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3363405C-F8DC-1F4C-B819-8F483B8A1B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E26BAF2-8DAF-9E4C-9ED7-6492F29C8D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4E26BAF2-8DAF-9E4C-9ED7-6492F29C8D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C93FBEB-E9D2-CA44-ACA1-6D36A04D8D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graphicEl>
                                              <a:dgm id="{FC93FBEB-E9D2-CA44-ACA1-6D36A04D8D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9660A86-30D7-F745-84B3-36812708CE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>
                                            <p:graphicEl>
                                              <a:dgm id="{89660A86-30D7-F745-84B3-36812708CEC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F74FC34-D47D-A143-8B04-8656E265EED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graphicEl>
                                              <a:dgm id="{4F74FC34-D47D-A143-8B04-8656E265EED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 uiExpand="1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3135CA-611E-2944-A058-8B217EAC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思维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9EA8C5-6BAD-9D4E-A965-4D89D641F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i="0" dirty="0"/>
              <a:t>你不仅是个前端，你还是个工程师！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E257B4D-345E-D744-B5B6-529EBA75008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23032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C54D657-2329-7D47-98E5-F7C7692D9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70E203CC-9142-FB49-B8D2-2A00B4B0B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7D6383A-7D31-3641-8844-9AEF54512B65}"/>
              </a:ext>
            </a:extLst>
          </p:cNvPr>
          <p:cNvSpPr txBox="1"/>
          <p:nvPr/>
        </p:nvSpPr>
        <p:spPr>
          <a:xfrm>
            <a:off x="5364088" y="485899"/>
            <a:ext cx="1169551" cy="41764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学而不思则罔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思而不学则殆</a:t>
            </a:r>
          </a:p>
        </p:txBody>
      </p:sp>
    </p:spTree>
    <p:extLst>
      <p:ext uri="{BB962C8B-B14F-4D97-AF65-F5344CB8AC3E}">
        <p14:creationId xmlns:p14="http://schemas.microsoft.com/office/powerpoint/2010/main" val="2178082195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193D8-D3DA-AB4F-BB57-ED522CE2F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对软件的思考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75FBE0C-0655-9E47-83CD-1E32C20DB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38C85DF-8182-E141-9686-D48AD1A25FA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86136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8DD105-2C14-FD4C-9EF1-86ADD6D29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对软件的思考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81D8608-4054-C248-8746-5E2BCD94BF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6B21115D-9F56-4A45-A4CE-952551C254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6571866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388953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84624-C9B5-2E42-A590-33685BBD54F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BE84624-C9B5-2E42-A590-33685BBD54F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4A89FF-970A-0046-AA1D-3E932E3490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B84A89FF-970A-0046-AA1D-3E932E3490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688C0AF-23CC-EF46-9A4C-4B20EDA4C6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9688C0AF-23CC-EF46-9A4C-4B20EDA4C6E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D5FCA-957D-6948-BC92-A40C5BC0A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595D5FCA-957D-6948-BC92-A40C5BC0A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2DFFD96-97CD-6445-94FB-8ED6230CE3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8D2305E-A077-264E-B39F-A1562ECD23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1" y="1061962"/>
            <a:ext cx="2520281" cy="31597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D5AC1C08-73B7-5641-A065-3EC2F619C5AA}"/>
              </a:ext>
            </a:extLst>
          </p:cNvPr>
          <p:cNvSpPr txBox="1"/>
          <p:nvPr/>
        </p:nvSpPr>
        <p:spPr>
          <a:xfrm>
            <a:off x="4572000" y="1926059"/>
            <a:ext cx="3456384" cy="156966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这个世界最不可理解的一点，就是它竟然是可以理解的</a:t>
            </a:r>
          </a:p>
        </p:txBody>
      </p:sp>
      <p:sp>
        <p:nvSpPr>
          <p:cNvPr id="4" name="爆炸形 1 3">
            <a:extLst>
              <a:ext uri="{FF2B5EF4-FFF2-40B4-BE49-F238E27FC236}">
                <a16:creationId xmlns:a16="http://schemas.microsoft.com/office/drawing/2014/main" id="{2F6F41B7-11B4-9646-ABD6-507190D82C93}"/>
              </a:ext>
            </a:extLst>
          </p:cNvPr>
          <p:cNvSpPr/>
          <p:nvPr/>
        </p:nvSpPr>
        <p:spPr bwMode="auto">
          <a:xfrm>
            <a:off x="2843808" y="554029"/>
            <a:ext cx="1440159" cy="1431561"/>
          </a:xfrm>
          <a:prstGeom prst="irregularSeal1">
            <a:avLst/>
          </a:prstGeom>
          <a:solidFill>
            <a:srgbClr val="FF0000"/>
          </a:solidFill>
          <a:ln>
            <a:noFill/>
          </a:ln>
        </p:spPr>
        <p:txBody>
          <a:bodyPr lIns="457200" tIns="228600" rIns="457200" bIns="228600" rtlCol="0" anchor="ctr"/>
          <a:lstStyle/>
          <a:p>
            <a:pPr algn="ctr">
              <a:lnSpc>
                <a:spcPct val="100000"/>
              </a:lnSpc>
            </a:pPr>
            <a:r>
              <a:rPr kumimoji="1" lang="zh-CN" altLang="en-US" dirty="0">
                <a:solidFill>
                  <a:schemeClr val="bg1"/>
                </a:solidFill>
                <a:ea typeface="ＭＳ Ｐゴシック" charset="0"/>
              </a:rPr>
              <a:t>假的</a:t>
            </a:r>
          </a:p>
        </p:txBody>
      </p:sp>
    </p:spTree>
    <p:extLst>
      <p:ext uri="{BB962C8B-B14F-4D97-AF65-F5344CB8AC3E}">
        <p14:creationId xmlns:p14="http://schemas.microsoft.com/office/powerpoint/2010/main" val="29406580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96084" y="2454127"/>
            <a:ext cx="1711820" cy="738664"/>
          </a:xfrm>
        </p:spPr>
        <p:txBody>
          <a:bodyPr>
            <a:spAutoFit/>
          </a:bodyPr>
          <a:lstStyle/>
          <a:p>
            <a:r>
              <a:rPr kumimoji="1" lang="zh-CN" altLang="en-US" dirty="0"/>
              <a:t>你不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7585" y="3579652"/>
            <a:ext cx="7488832" cy="1159700"/>
          </a:xfrm>
        </p:spPr>
        <p:txBody>
          <a:bodyPr anchor="b"/>
          <a:lstStyle/>
          <a:p>
            <a:r>
              <a:rPr kumimoji="1" lang="zh-CN" altLang="en-US" i="0" dirty="0"/>
              <a:t>汪志成 </a:t>
            </a:r>
            <a:r>
              <a:rPr kumimoji="1" lang="en-US" altLang="zh-CN" i="0" dirty="0"/>
              <a:t>@</a:t>
            </a:r>
            <a:r>
              <a:rPr kumimoji="1" lang="zh-CN" altLang="en-US" i="0" dirty="0"/>
              <a:t> </a:t>
            </a:r>
            <a:r>
              <a:rPr kumimoji="1" lang="en-US" altLang="zh-CN" b="1" i="0" dirty="0" err="1"/>
              <a:t>Thought</a:t>
            </a:r>
            <a:r>
              <a:rPr kumimoji="1" lang="en-US" altLang="zh-CN" i="0" dirty="0" err="1"/>
              <a:t>Works</a:t>
            </a:r>
            <a:endParaRPr kumimoji="1" lang="zh-CN" altLang="en-US" i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3805845" y="1350440"/>
            <a:ext cx="1541026" cy="520712"/>
          </a:xfrm>
        </p:spPr>
        <p:txBody>
          <a:bodyPr/>
          <a:lstStyle/>
          <a:p>
            <a:r>
              <a:rPr kumimoji="1" lang="zh-CN" altLang="en-US" dirty="0"/>
              <a:t>主题演讲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2056B8D-C2E1-3348-9567-8BFF6EB9B6EA}"/>
              </a:ext>
            </a:extLst>
          </p:cNvPr>
          <p:cNvGrpSpPr/>
          <p:nvPr/>
        </p:nvGrpSpPr>
        <p:grpSpPr>
          <a:xfrm>
            <a:off x="2585449" y="5292069"/>
            <a:ext cx="1870402" cy="1242502"/>
            <a:chOff x="2585449" y="2827563"/>
            <a:chExt cx="1870402" cy="1242502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B849BDE-799A-314F-A5B8-0763537EC9F4}"/>
                </a:ext>
              </a:extLst>
            </p:cNvPr>
            <p:cNvSpPr/>
            <p:nvPr/>
          </p:nvSpPr>
          <p:spPr bwMode="auto">
            <a:xfrm>
              <a:off x="2953333" y="3150195"/>
              <a:ext cx="936104" cy="9198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lIns="457200" tIns="228600" rIns="457200" bIns="228600" rtlCol="0" anchor="t" anchorCtr="0"/>
            <a:lstStyle/>
            <a:p>
              <a:pPr>
                <a:lnSpc>
                  <a:spcPct val="100000"/>
                </a:lnSpc>
              </a:pPr>
              <a:r>
                <a:rPr kumimoji="1" lang="zh-CN" altLang="en-US" sz="4800" b="1" kern="0" dirty="0">
                  <a:solidFill>
                    <a:schemeClr val="accent1"/>
                  </a:solidFill>
                  <a:latin typeface="+mj-ea"/>
                  <a:ea typeface="+mj-ea"/>
                </a:rPr>
                <a:t>只</a:t>
              </a:r>
              <a:endParaRPr kumimoji="1" lang="zh-CN" altLang="en-US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pic>
          <p:nvPicPr>
            <p:cNvPr id="27" name="图形 26">
              <a:extLst>
                <a:ext uri="{FF2B5EF4-FFF2-40B4-BE49-F238E27FC236}">
                  <a16:creationId xmlns:a16="http://schemas.microsoft.com/office/drawing/2014/main" id="{6F5ABE79-0AB5-BE47-9A0F-15DA939A7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2585449" y="2827563"/>
              <a:ext cx="1870402" cy="919870"/>
            </a:xfrm>
            <a:prstGeom prst="rect">
              <a:avLst/>
            </a:prstGeom>
          </p:spPr>
        </p:pic>
      </p:grpSp>
      <p:sp>
        <p:nvSpPr>
          <p:cNvPr id="7" name="标题 1">
            <a:extLst>
              <a:ext uri="{FF2B5EF4-FFF2-40B4-BE49-F238E27FC236}">
                <a16:creationId xmlns:a16="http://schemas.microsoft.com/office/drawing/2014/main" id="{6434A0BA-13BA-3D4B-AE14-53C0C1137550}"/>
              </a:ext>
            </a:extLst>
          </p:cNvPr>
          <p:cNvSpPr txBox="1">
            <a:spLocks/>
          </p:cNvSpPr>
          <p:nvPr/>
        </p:nvSpPr>
        <p:spPr bwMode="auto">
          <a:xfrm>
            <a:off x="3491880" y="2454127"/>
            <a:ext cx="3528392" cy="738664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 sz="4800" b="1" i="0" cap="none" spc="600">
                <a:solidFill>
                  <a:schemeClr val="accent1"/>
                </a:solidFill>
                <a:latin typeface="+mj-ea"/>
                <a:ea typeface="+mj-ea"/>
                <a:cs typeface="Hiragino Sans GB W6" charset="-122"/>
                <a:sym typeface="Open Sans Extrabold" charset="0"/>
              </a:defRPr>
            </a:lvl1pPr>
            <a:lvl2pPr algn="l" rtl="0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accent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2pPr>
            <a:lvl3pPr algn="l" rtl="0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accent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3pPr>
            <a:lvl4pPr algn="l" rtl="0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accent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4pPr>
            <a:lvl5pPr algn="l" rtl="0" eaLnBrk="0" fontAlgn="base" hangingPunct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accent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5pPr>
            <a:lvl6pPr marL="287076" algn="l" rtl="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6pPr>
            <a:lvl7pPr marL="574152" algn="l" rtl="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7pPr>
            <a:lvl8pPr marL="861228" algn="l" rtl="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8pPr>
            <a:lvl9pPr marL="1148304" algn="l" rtl="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 sz="2300">
                <a:solidFill>
                  <a:schemeClr val="tx1"/>
                </a:solidFill>
                <a:latin typeface="Open Sans Extrabold" charset="0"/>
                <a:ea typeface="ヒラギノ角ゴ ProN W6" charset="0"/>
                <a:cs typeface="ヒラギノ角ゴ ProN W6" charset="0"/>
                <a:sym typeface="Open Sans Extrabold" charset="0"/>
              </a:defRPr>
            </a:lvl9pPr>
          </a:lstStyle>
          <a:p>
            <a:r>
              <a:rPr kumimoji="1" lang="zh-CN" altLang="en-US" kern="0" dirty="0"/>
              <a:t>是一个前端</a:t>
            </a:r>
          </a:p>
        </p:txBody>
      </p:sp>
    </p:spTree>
    <p:extLst>
      <p:ext uri="{BB962C8B-B14F-4D97-AF65-F5344CB8AC3E}">
        <p14:creationId xmlns:p14="http://schemas.microsoft.com/office/powerpoint/2010/main" val="1566369633"/>
      </p:ext>
    </p:extLst>
  </p:cSld>
  <p:clrMapOvr>
    <a:masterClrMapping/>
  </p:clrMapOvr>
  <p:transition/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accel="50000" fill="hold" grpId="0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4444E-6 2.214E-6 L -0.04011 2.214E-6 " pathEditMode="relative" rAng="0" ptsTypes="AA" p14:bounceEnd="50000">
                                          <p:cBhvr>
                                            <p:cTn id="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01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accel="50000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03368 0 " pathEditMode="relative" ptsTypes="AA" p14:bounceEnd="50000">
                                          <p:cBhvr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13 -0.00524 L -0.00313 -0.48073 " pathEditMode="relative" rAng="0" ptsTypes="AA">
                                          <p:cBhvr>
                                            <p:cTn id="1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2377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ac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4.44444E-6 2.214E-6 L -0.04011 2.214E-6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014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0" presetClass="path" presetSubtype="0" accel="5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0 L 0.03368 0 " pathEditMode="relative" ptsTypes="AA">
                                          <p:cBhvr>
                                            <p:cTn id="8" dur="1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" presetID="0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313 -0.00524 L -0.00313 -0.48073 " pathEditMode="relative" rAng="0" ptsTypes="AA">
                                          <p:cBhvr>
                                            <p:cTn id="10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23774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7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579810-E3D1-2545-B9B2-A37B82B8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我们是怎样理解世界的？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D3D6E46-5330-EB43-8AAB-8054CF57D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F28F708D-E541-4646-965A-015388102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1168230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014911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2325F6-A677-8D45-AEDB-B1D3B5A97B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E2325F6-A677-8D45-AEDB-B1D3B5A97B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1A6B8B7-97CE-7840-92CE-09ECBFDA7C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C1A6B8B7-97CE-7840-92CE-09ECBFDA7C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30801A1-4099-6E47-8B7A-5C27E0DAD2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930801A1-4099-6E47-8B7A-5C27E0DAD2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34C27E-9BBC-A444-9051-CA4430A121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DE34C27E-9BBC-A444-9051-CA4430A121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DE00C0-812D-F24D-A168-58303F411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高级程序员的特征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D31A28D-013E-5446-AAF3-A47FE5D3AC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C220774F-6761-DE45-9062-962574D4DE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8360581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5661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97A46E-9E05-6541-87FE-214ECAA3A32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F97A46E-9E05-6541-87FE-214ECAA3A32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9EE1BC-BFDF-B245-937F-35C193ED6A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E59EE1BC-BFDF-B245-937F-35C193ED6AC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94046C8-5C07-E347-986C-F69591C1C1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794046C8-5C07-E347-986C-F69591C1C15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39D533A-0D10-3B4A-84E3-0766082C55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239D533A-0D10-3B4A-84E3-0766082C55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39CBA26-03E7-9E4D-BD27-DAD5A7DDED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C39CBA26-03E7-9E4D-BD27-DAD5A7DDED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0DA3D68-AE19-1949-9D77-A4F7F32001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graphicEl>
                                              <a:dgm id="{00DA3D68-AE19-1949-9D77-A4F7F32001A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579810-E3D1-2545-B9B2-A37B82B88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试试看，从一些设计模式你能联想到什么？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D3D6E46-5330-EB43-8AAB-8054CF57DA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F28F708D-E541-4646-965A-0153881025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2882887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694183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E2325F6-A677-8D45-AEDB-B1D3B5A97B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E2325F6-A677-8D45-AEDB-B1D3B5A97B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1A6B8B7-97CE-7840-92CE-09ECBFDA7C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C1A6B8B7-97CE-7840-92CE-09ECBFDA7CE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30801A1-4099-6E47-8B7A-5C27E0DAD2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930801A1-4099-6E47-8B7A-5C27E0DAD2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34C27E-9BBC-A444-9051-CA4430A1219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DE34C27E-9BBC-A444-9051-CA4430A1219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3D0B90-0382-D54F-AF3A-6597610A4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/>
              <a:t>思考题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79977E-DC3B-AF47-BBC2-55C523387E1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F91684-1DE6-7649-828C-B806A704B6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kumimoji="1" lang="zh-CN" altLang="en-US" dirty="0"/>
              <a:t>你能发现多少种策略模式？</a:t>
            </a:r>
          </a:p>
        </p:txBody>
      </p:sp>
    </p:spTree>
    <p:extLst>
      <p:ext uri="{BB962C8B-B14F-4D97-AF65-F5344CB8AC3E}">
        <p14:creationId xmlns:p14="http://schemas.microsoft.com/office/powerpoint/2010/main" val="5222853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138ED4-6816-D546-97EA-DA805611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对软件工程的思考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8530295C-0C7F-574C-AAEE-E6D8BD96F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DC591F2-8AA1-EB48-A2C8-5B1723B325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85000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A1BD1-1764-D14F-8490-C5AAA814F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对软件工程的思考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57D7569-DDB2-804A-9E31-3C1E2BBE01F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E67AE98C-591C-9A4D-B359-D55C82B5AA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2407758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164597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F5B9479-856E-234B-B8D2-C7276E203B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BF5B9479-856E-234B-B8D2-C7276E203B1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5372029-B9DE-4440-BA42-940B302EFB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graphicEl>
                                              <a:dgm id="{35372029-B9DE-4440-BA42-940B302EFB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817E1B9-7D1D-164D-A558-9F9B794DF0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5817E1B9-7D1D-164D-A558-9F9B794DF04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8159558-002D-734B-9B17-FF5CB0C6FF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graphicEl>
                                              <a:dgm id="{A8159558-002D-734B-9B17-FF5CB0C6FF7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C54D657-2329-7D47-98E5-F7C7692D9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7D6383A-7D31-3641-8844-9AEF54512B65}"/>
              </a:ext>
            </a:extLst>
          </p:cNvPr>
          <p:cNvSpPr txBox="1"/>
          <p:nvPr/>
        </p:nvSpPr>
        <p:spPr>
          <a:xfrm>
            <a:off x="4211960" y="1296858"/>
            <a:ext cx="3960440" cy="25545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每个编程范式的目的都是设置限制。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这些范式主要是为了告诉我们不能做什么，而不是可以做什么。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81C2544-B6CE-614B-B9D6-A90EB6177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963230"/>
            <a:ext cx="2542967" cy="32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743346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BB5C8E-7FD9-1D49-BE54-72774E7B0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总之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BAB64B-E462-5842-9D84-4C92FF48D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0A38C4F-CD47-0D44-9D02-5120E197F4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A145B-76F8-A746-AB6C-FA2BECAF3241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621292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C54D657-2329-7D47-98E5-F7C7692D9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44CEBDD2-5EFA-A544-BEDE-80557DF62350}"/>
              </a:ext>
            </a:extLst>
          </p:cNvPr>
          <p:cNvGrpSpPr/>
          <p:nvPr/>
        </p:nvGrpSpPr>
        <p:grpSpPr>
          <a:xfrm>
            <a:off x="1027124" y="986631"/>
            <a:ext cx="3013908" cy="3175000"/>
            <a:chOff x="910020" y="986631"/>
            <a:chExt cx="3013908" cy="3175000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67D6383A-7D31-3641-8844-9AEF54512B65}"/>
                </a:ext>
              </a:extLst>
            </p:cNvPr>
            <p:cNvSpPr txBox="1"/>
            <p:nvPr/>
          </p:nvSpPr>
          <p:spPr>
            <a:xfrm>
              <a:off x="3246820" y="1638027"/>
              <a:ext cx="677108" cy="187220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大道至简</a:t>
              </a:r>
              <a:endParaRPr kumimoji="1" lang="en-US" altLang="zh-CN" sz="3200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73034281-C0B1-6D44-8FBB-6AA673F5B1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0020" y="986631"/>
              <a:ext cx="2336800" cy="3175000"/>
            </a:xfrm>
            <a:prstGeom prst="rect">
              <a:avLst/>
            </a:prstGeom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03E3023F-419D-364B-B7F5-CAAD26BAF163}"/>
              </a:ext>
            </a:extLst>
          </p:cNvPr>
          <p:cNvGrpSpPr/>
          <p:nvPr/>
        </p:nvGrpSpPr>
        <p:grpSpPr>
          <a:xfrm>
            <a:off x="4617096" y="986631"/>
            <a:ext cx="3499779" cy="3175000"/>
            <a:chOff x="4499992" y="986631"/>
            <a:chExt cx="3499779" cy="3175000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9336DCED-B273-EB48-B991-1E6292C43F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99992" y="986631"/>
              <a:ext cx="2343960" cy="3175000"/>
            </a:xfrm>
            <a:prstGeom prst="rect">
              <a:avLst/>
            </a:prstGeom>
          </p:spPr>
        </p:pic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AF2A8B37-6A3F-2348-81F7-0CE49EC1CA51}"/>
                </a:ext>
              </a:extLst>
            </p:cNvPr>
            <p:cNvSpPr txBox="1"/>
            <p:nvPr/>
          </p:nvSpPr>
          <p:spPr>
            <a:xfrm>
              <a:off x="6830220" y="1454683"/>
              <a:ext cx="1169551" cy="2238896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居简而行简</a:t>
              </a:r>
              <a:endParaRPr kumimoji="1" lang="en-US" altLang="zh-CN" sz="3200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 algn="l"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无乃大简乎</a:t>
              </a:r>
              <a:endParaRPr kumimoji="1" lang="en-US" altLang="zh-CN" sz="3200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47908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853471-C7C7-4649-8884-43E74704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心态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B8C9A8-8616-FF4F-A84E-98112E577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i="0" dirty="0"/>
              <a:t>你不仅是个前端，你还是个技术带头人</a:t>
            </a:r>
            <a:endParaRPr kumimoji="1" lang="en-US" altLang="zh-CN" i="0" dirty="0"/>
          </a:p>
          <a:p>
            <a:r>
              <a:rPr kumimoji="1" lang="zh-CN" altLang="en-US" i="0" dirty="0"/>
              <a:t>要让人服，技术固然重要，但为人处事更重要！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0B621C4-F709-4F4A-A50D-3B3CA028E1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83342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131FE8-2ED4-EC4D-BD5F-57C4F0CB9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关于我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CD51200-40BB-BD4A-9ACF-2CA5979355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9E7C8AF0-EA4F-B348-BA5F-32FCB6A7A7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9548428"/>
              </p:ext>
            </p:extLst>
          </p:nvPr>
        </p:nvGraphicFramePr>
        <p:xfrm>
          <a:off x="3491880" y="1277938"/>
          <a:ext cx="3960440" cy="320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图片 8" descr="图片包含 人员, 男士, 笔记本电脑, 就坐&#10;&#10;&#10;&#10;自动生成的说明">
            <a:extLst>
              <a:ext uri="{FF2B5EF4-FFF2-40B4-BE49-F238E27FC236}">
                <a16:creationId xmlns:a16="http://schemas.microsoft.com/office/drawing/2014/main" id="{AAFCCDDA-F32E-AB42-B944-3BDF0519B0D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646"/>
          <a:stretch/>
        </p:blipFill>
        <p:spPr>
          <a:xfrm>
            <a:off x="422805" y="1731657"/>
            <a:ext cx="2537749" cy="2292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68277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C54D657-2329-7D47-98E5-F7C7692D9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70E203CC-9142-FB49-B8D2-2A00B4B0B9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7D6383A-7D31-3641-8844-9AEF54512B65}"/>
              </a:ext>
            </a:extLst>
          </p:cNvPr>
          <p:cNvSpPr txBox="1"/>
          <p:nvPr/>
        </p:nvSpPr>
        <p:spPr>
          <a:xfrm>
            <a:off x="5856531" y="485899"/>
            <a:ext cx="677108" cy="4176464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君子不器</a:t>
            </a:r>
          </a:p>
        </p:txBody>
      </p:sp>
    </p:spTree>
    <p:extLst>
      <p:ext uri="{BB962C8B-B14F-4D97-AF65-F5344CB8AC3E}">
        <p14:creationId xmlns:p14="http://schemas.microsoft.com/office/powerpoint/2010/main" val="129796654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196E1D-6E26-7948-BE8E-6C6C0264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开放：好奇与勤奋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3C87E22-4249-3846-9FF7-437DD916D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D5A73D-710F-0440-9AC8-6846871006F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088740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B473BA1-EB70-2743-B0CB-5E53F4E04364}"/>
              </a:ext>
            </a:extLst>
          </p:cNvPr>
          <p:cNvSpPr txBox="1"/>
          <p:nvPr/>
        </p:nvSpPr>
        <p:spPr>
          <a:xfrm>
            <a:off x="5219931" y="313193"/>
            <a:ext cx="2646878" cy="458094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三十而立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四十而不惑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五十而知天命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六十而耳顺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七十而从心所欲，不逾矩</a:t>
            </a:r>
          </a:p>
        </p:txBody>
      </p:sp>
    </p:spTree>
    <p:extLst>
      <p:ext uri="{BB962C8B-B14F-4D97-AF65-F5344CB8AC3E}">
        <p14:creationId xmlns:p14="http://schemas.microsoft.com/office/powerpoint/2010/main" val="486081477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80514B-ED92-3440-8133-DAE09A655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知命：尽人事，听天命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199A574A-4282-594E-B1B7-8DAE74E53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934809-3E12-B841-BC73-D9DB5E7A17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33624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BE0ED90D-01E1-B546-BA1A-ECFA3EF5D3F2}"/>
              </a:ext>
            </a:extLst>
          </p:cNvPr>
          <p:cNvGrpSpPr/>
          <p:nvPr/>
        </p:nvGrpSpPr>
        <p:grpSpPr>
          <a:xfrm>
            <a:off x="5364088" y="1395077"/>
            <a:ext cx="1661993" cy="2358108"/>
            <a:chOff x="5364088" y="1395077"/>
            <a:chExt cx="1661993" cy="2358108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EB473BA1-EB70-2743-B0CB-5E53F4E04364}"/>
                </a:ext>
              </a:extLst>
            </p:cNvPr>
            <p:cNvSpPr txBox="1"/>
            <p:nvPr/>
          </p:nvSpPr>
          <p:spPr>
            <a:xfrm>
              <a:off x="5364088" y="1395077"/>
              <a:ext cx="1661993" cy="235810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知之为知之</a:t>
              </a:r>
              <a:endParaRPr kumimoji="1" lang="en-US" altLang="zh-CN" sz="3200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 algn="l"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不知为不知</a:t>
              </a:r>
              <a:endParaRPr kumimoji="1" lang="en-US" altLang="zh-CN" sz="3200" dirty="0">
                <a:latin typeface="Baoli SC" panose="02010600040101010101" pitchFamily="2" charset="-122"/>
                <a:ea typeface="Baoli SC" panose="02010600040101010101" pitchFamily="2" charset="-122"/>
              </a:endParaRPr>
            </a:p>
            <a:p>
              <a:pPr algn="l">
                <a:lnSpc>
                  <a:spcPct val="100000"/>
                </a:lnSpc>
              </a:pPr>
              <a:r>
                <a:rPr kumimoji="1" lang="zh-CN" altLang="en-US" sz="3200" dirty="0">
                  <a:latin typeface="Baoli SC" panose="02010600040101010101" pitchFamily="2" charset="-122"/>
                  <a:ea typeface="Baoli SC" panose="02010600040101010101" pitchFamily="2" charset="-122"/>
                </a:rPr>
                <a:t>是    知也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6B633796-6725-7340-A97E-78449007AFA3}"/>
                </a:ext>
              </a:extLst>
            </p:cNvPr>
            <p:cNvSpPr txBox="1"/>
            <p:nvPr/>
          </p:nvSpPr>
          <p:spPr>
            <a:xfrm>
              <a:off x="5436096" y="1916767"/>
              <a:ext cx="5760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1800" b="1" dirty="0" err="1"/>
                <a:t>Zh</a:t>
              </a:r>
              <a:r>
                <a:rPr lang="en-US" altLang="zh-CN" sz="1800" b="1" dirty="0" err="1">
                  <a:solidFill>
                    <a:srgbClr val="FF0000"/>
                  </a:solidFill>
                </a:rPr>
                <a:t>ì</a:t>
              </a:r>
              <a:endParaRPr kumimoji="1" lang="zh-CN" altLang="en-US" sz="1800" b="1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8790983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BCB090-E691-F545-AA1F-845B046DE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勇气：要脸，不要面子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801FC42-752D-D54D-8839-3714C2CD8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C91962-737A-C54A-BB55-4085B3CBA4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228728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B473BA1-EB70-2743-B0CB-5E53F4E04364}"/>
              </a:ext>
            </a:extLst>
          </p:cNvPr>
          <p:cNvSpPr txBox="1"/>
          <p:nvPr/>
        </p:nvSpPr>
        <p:spPr>
          <a:xfrm>
            <a:off x="5724128" y="1674031"/>
            <a:ext cx="1169551" cy="1800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乡愿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德之贼也</a:t>
            </a:r>
          </a:p>
        </p:txBody>
      </p:sp>
    </p:spTree>
    <p:extLst>
      <p:ext uri="{BB962C8B-B14F-4D97-AF65-F5344CB8AC3E}">
        <p14:creationId xmlns:p14="http://schemas.microsoft.com/office/powerpoint/2010/main" val="762688060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369EC-4C21-6B47-A831-FC69D54A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正直：不做烂好人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B71F5C4-CA5E-6749-A557-AB0E5D0394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84B39B-B95A-A042-B59D-FC601C6F95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261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B473BA1-EB70-2743-B0CB-5E53F4E04364}"/>
              </a:ext>
            </a:extLst>
          </p:cNvPr>
          <p:cNvSpPr txBox="1"/>
          <p:nvPr/>
        </p:nvSpPr>
        <p:spPr>
          <a:xfrm>
            <a:off x="5868144" y="1277987"/>
            <a:ext cx="1169551" cy="25922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君子群而不党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小人党而不群</a:t>
            </a:r>
          </a:p>
        </p:txBody>
      </p:sp>
    </p:spTree>
    <p:extLst>
      <p:ext uri="{BB962C8B-B14F-4D97-AF65-F5344CB8AC3E}">
        <p14:creationId xmlns:p14="http://schemas.microsoft.com/office/powerpoint/2010/main" val="2264222545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369EC-4C21-6B47-A831-FC69D54A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独立：帮理不帮亲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7C0DE49C-8DDB-4348-85DA-95619D8632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84B39B-B95A-A042-B59D-FC601C6F95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86578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EA9E8-0B96-CE42-91FA-A3088C374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价值连城的礼物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88E6A3-C64D-F048-8AA3-0C620477C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487DF36-D342-4D4E-94D5-ED370B8989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968755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B473BA1-EB70-2743-B0CB-5E53F4E04364}"/>
              </a:ext>
            </a:extLst>
          </p:cNvPr>
          <p:cNvSpPr txBox="1"/>
          <p:nvPr/>
        </p:nvSpPr>
        <p:spPr>
          <a:xfrm>
            <a:off x="6084168" y="881943"/>
            <a:ext cx="1169551" cy="33843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见贤思齐焉</a:t>
            </a:r>
            <a:endParaRPr kumimoji="1" lang="en-US" altLang="zh-CN" sz="3200" dirty="0">
              <a:latin typeface="Baoli SC" panose="02010600040101010101" pitchFamily="2" charset="-122"/>
              <a:ea typeface="Baoli SC" panose="02010600040101010101" pitchFamily="2" charset="-122"/>
            </a:endParaRPr>
          </a:p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见不贤而内自省也</a:t>
            </a:r>
          </a:p>
        </p:txBody>
      </p:sp>
    </p:spTree>
    <p:extLst>
      <p:ext uri="{BB962C8B-B14F-4D97-AF65-F5344CB8AC3E}">
        <p14:creationId xmlns:p14="http://schemas.microsoft.com/office/powerpoint/2010/main" val="488640788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369EC-4C21-6B47-A831-FC69D54A4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自省：积跬步，行千里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88BA23E-3BFF-8948-A374-9D3B41871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84B39B-B95A-A042-B59D-FC601C6F95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58767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94E45CB-56C3-FC4E-9626-DFB56E3952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  <p:pic>
        <p:nvPicPr>
          <p:cNvPr id="3" name="图片 2" descr="图片包含 男士, 人员, 戴着&#10;&#10;&#10;&#10;自动生成的说明">
            <a:extLst>
              <a:ext uri="{FF2B5EF4-FFF2-40B4-BE49-F238E27FC236}">
                <a16:creationId xmlns:a16="http://schemas.microsoft.com/office/drawing/2014/main" id="{A5F12C50-2929-0B40-9695-731C6406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961231"/>
            <a:ext cx="2857500" cy="3225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B473BA1-EB70-2743-B0CB-5E53F4E04364}"/>
              </a:ext>
            </a:extLst>
          </p:cNvPr>
          <p:cNvSpPr txBox="1"/>
          <p:nvPr/>
        </p:nvSpPr>
        <p:spPr>
          <a:xfrm>
            <a:off x="6372200" y="1259985"/>
            <a:ext cx="677108" cy="26282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zh-CN" altLang="en-US" sz="3200" dirty="0">
                <a:latin typeface="Baoli SC" panose="02010600040101010101" pitchFamily="2" charset="-122"/>
                <a:ea typeface="Baoli SC" panose="02010600040101010101" pitchFamily="2" charset="-122"/>
              </a:rPr>
              <a:t>吾道一以贯之</a:t>
            </a:r>
          </a:p>
        </p:txBody>
      </p:sp>
    </p:spTree>
    <p:extLst>
      <p:ext uri="{BB962C8B-B14F-4D97-AF65-F5344CB8AC3E}">
        <p14:creationId xmlns:p14="http://schemas.microsoft.com/office/powerpoint/2010/main" val="907382004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369EC-4C21-6B47-A831-FC69D54A4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512" y="1008872"/>
            <a:ext cx="8384977" cy="2983043"/>
          </a:xfrm>
        </p:spPr>
        <p:txBody>
          <a:bodyPr/>
          <a:lstStyle/>
          <a:p>
            <a:r>
              <a:rPr kumimoji="1" lang="zh-CN" altLang="en-US" dirty="0"/>
              <a:t>洞见：一法通而万法通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C88BA23E-3BFF-8948-A374-9D3B41871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84B39B-B95A-A042-B59D-FC601C6F95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63090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D2A288-DB82-2A40-A8F5-231D80497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谢谢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238356-95D9-3C4E-8B88-5D2A872F7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3200" b="1" i="0" spc="1200" dirty="0"/>
              <a:t>仁义礼智信</a:t>
            </a:r>
          </a:p>
        </p:txBody>
      </p:sp>
    </p:spTree>
    <p:extLst>
      <p:ext uri="{BB962C8B-B14F-4D97-AF65-F5344CB8AC3E}">
        <p14:creationId xmlns:p14="http://schemas.microsoft.com/office/powerpoint/2010/main" val="2137932689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03314D4-7386-8E4F-B90F-690330616B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A2ECD43-7B2A-C340-8BA6-8589E6FF5799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图片 5" descr="图片包含 餐桌, 电子产品, 计算机, 室内&#10;&#10;&#10;&#10;自动生成的说明">
            <a:extLst>
              <a:ext uri="{FF2B5EF4-FFF2-40B4-BE49-F238E27FC236}">
                <a16:creationId xmlns:a16="http://schemas.microsoft.com/office/drawing/2014/main" id="{47ACF908-9DC3-5C42-BE00-9AF2652A8D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984" y="0"/>
            <a:ext cx="3152396" cy="5148263"/>
          </a:xfrm>
          <a:prstGeom prst="rect">
            <a:avLst/>
          </a:prstGeom>
        </p:spPr>
      </p:pic>
      <p:pic>
        <p:nvPicPr>
          <p:cNvPr id="8" name="图片 7" descr="图片包含 文字, 书籍&#10;&#10;&#10;&#10;自动生成的说明">
            <a:extLst>
              <a:ext uri="{FF2B5EF4-FFF2-40B4-BE49-F238E27FC236}">
                <a16:creationId xmlns:a16="http://schemas.microsoft.com/office/drawing/2014/main" id="{A11096A7-C2AD-8741-8542-BF2651141E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00" t="7926" r="11801" b="3919"/>
          <a:stretch/>
        </p:blipFill>
        <p:spPr>
          <a:xfrm>
            <a:off x="1187624" y="989955"/>
            <a:ext cx="1872208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021579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59F477-B637-1642-969A-C1340DBB6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言归正传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CA02F2-4046-0843-8C91-8AE0700AE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0E3C90-28FF-E14E-940A-EAD8C65C4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19363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CFA9327F-A166-8944-B559-BD0DA374A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技术路线怎么走？</a:t>
            </a:r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E48D721E-7B9A-FC4F-968F-17A3CC8B4F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0753260"/>
              </p:ext>
            </p:extLst>
          </p:nvPr>
        </p:nvGraphicFramePr>
        <p:xfrm>
          <a:off x="268288" y="1592435"/>
          <a:ext cx="8607425" cy="3429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CAA332F-94A0-0A4C-BBF1-D679B0BD9E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6984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589703-9BE5-484B-A7CE-EF084D39D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技术人员的能力模型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F022D4F-258D-D148-AC86-5A5E243EF8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AD20C3E-E714-F44B-8207-C8A192B7A6A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graphicFrame>
        <p:nvGraphicFramePr>
          <p:cNvPr id="5" name="内容占位符 4">
            <a:extLst>
              <a:ext uri="{FF2B5EF4-FFF2-40B4-BE49-F238E27FC236}">
                <a16:creationId xmlns:a16="http://schemas.microsoft.com/office/drawing/2014/main" id="{B5C70CC7-1BFD-5B42-A1CD-83D9232219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0044909"/>
              </p:ext>
            </p:extLst>
          </p:nvPr>
        </p:nvGraphicFramePr>
        <p:xfrm>
          <a:off x="1851025" y="1277938"/>
          <a:ext cx="5441950" cy="3201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图片 10">
            <a:extLst>
              <a:ext uri="{FF2B5EF4-FFF2-40B4-BE49-F238E27FC236}">
                <a16:creationId xmlns:a16="http://schemas.microsoft.com/office/drawing/2014/main" id="{8984F3AF-89A9-9A45-91B4-CD14553622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2199706"/>
            <a:ext cx="9144000" cy="296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708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38FA860-4735-BE49-9361-B12E35CCE9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F38FA860-4735-BE49-9361-B12E35CCE9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D1E8C17-B6B0-D242-9B45-F5AB71B6B5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D1E8C17-B6B0-D242-9B45-F5AB71B6B5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629316E-4638-6B42-80B0-B94636D0BC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0629316E-4638-6B42-80B0-B94636D0BC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CF41CC-FC96-5E46-B957-1FF4677612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B7CF41CC-FC96-5E46-B957-1FF4677612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554A35A-38AC-A74E-A215-38C2181E87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graphicEl>
                                              <a:dgm id="{B554A35A-38AC-A74E-A215-38C2181E87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49BF47-02B3-1249-8585-F62B2E703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眼界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21584A-7470-9646-ADA3-0544CD6A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i="0" dirty="0"/>
              <a:t>你不仅是个前端，你还是个程序员！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F1B62B8-2335-E048-82CA-DA3E90E72A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BEEBAB3-AB80-014D-A40E-37ED2916171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80537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tw-gray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4C08EBF8-BB15-284E-AF4F-F660D0E699E1}"/>
    </a:ext>
  </a:extLst>
</a:theme>
</file>

<file path=ppt/theme/theme2.xml><?xml version="1.0" encoding="utf-8"?>
<a:theme xmlns:a="http://schemas.openxmlformats.org/drawingml/2006/main" name="tw-brown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12BBDFF1-0A13-CE48-9995-851C177FCA85}"/>
    </a:ext>
  </a:extLst>
</a:theme>
</file>

<file path=ppt/theme/theme3.xml><?xml version="1.0" encoding="utf-8"?>
<a:theme xmlns:a="http://schemas.openxmlformats.org/drawingml/2006/main" name="tw-green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A3F7C529-3D58-1F4B-B166-864AC617D17D}"/>
    </a:ext>
  </a:extLst>
</a:theme>
</file>

<file path=ppt/theme/theme4.xml><?xml version="1.0" encoding="utf-8"?>
<a:theme xmlns:a="http://schemas.openxmlformats.org/drawingml/2006/main" name="tw-blue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0BE07213-55C2-7F40-B3CC-590746877474}"/>
    </a:ext>
  </a:extLst>
</a:theme>
</file>

<file path=ppt/theme/theme5.xml><?xml version="1.0" encoding="utf-8"?>
<a:theme xmlns:a="http://schemas.openxmlformats.org/drawingml/2006/main" name="tw-orange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BD0BC538-CC88-CF43-93DC-9AC8A914A7A8}"/>
    </a:ext>
  </a:extLst>
</a:theme>
</file>

<file path=ppt/theme/theme6.xml><?xml version="1.0" encoding="utf-8"?>
<a:theme xmlns:a="http://schemas.openxmlformats.org/drawingml/2006/main" name="tw-pink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296AB590-EA8B-A345-9446-89A72CDA5EEB}"/>
    </a:ext>
  </a:extLst>
</a:theme>
</file>

<file path=ppt/theme/theme7.xml><?xml version="1.0" encoding="utf-8"?>
<a:theme xmlns:a="http://schemas.openxmlformats.org/drawingml/2006/main" name="tw-magenta">
  <a:themeElements>
    <a:clrScheme name="ThoughtWorks 1">
      <a:dk1>
        <a:srgbClr val="000000"/>
      </a:dk1>
      <a:lt1>
        <a:srgbClr val="FFFFFF"/>
      </a:lt1>
      <a:dk2>
        <a:srgbClr val="808184"/>
      </a:dk2>
      <a:lt2>
        <a:srgbClr val="EEEEEE"/>
      </a:lt2>
      <a:accent1>
        <a:srgbClr val="00BCCD"/>
      </a:accent1>
      <a:accent2>
        <a:srgbClr val="A17861"/>
      </a:accent2>
      <a:accent3>
        <a:srgbClr val="F58A33"/>
      </a:accent3>
      <a:accent4>
        <a:srgbClr val="00AA5B"/>
      </a:accent4>
      <a:accent5>
        <a:srgbClr val="B51B58"/>
      </a:accent5>
      <a:accent6>
        <a:srgbClr val="EE5BA0"/>
      </a:accent6>
      <a:hlink>
        <a:srgbClr val="0078BF"/>
      </a:hlink>
      <a:folHlink>
        <a:srgbClr val="702269"/>
      </a:folHlink>
    </a:clrScheme>
    <a:fontScheme name="Content - Black">
      <a:majorFont>
        <a:latin typeface="Open Sans Extrabold"/>
        <a:ea typeface="ヒラギノ角ゴ ProN W6"/>
        <a:cs typeface="ヒラギノ角ゴ ProN W6"/>
      </a:majorFont>
      <a:minorFont>
        <a:latin typeface="Open Sans Light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0D6698B2-BD9E-9745-8C97-822F6239969B}"/>
    </a:ext>
  </a:extLst>
</a:theme>
</file>

<file path=ppt/theme/theme8.xml><?xml version="1.0" encoding="utf-8"?>
<a:theme xmlns:a="http://schemas.openxmlformats.org/drawingml/2006/main" name="huawei">
  <a:themeElements>
    <a:clrScheme name="红色">
      <a:dk1>
        <a:srgbClr val="202120"/>
      </a:dk1>
      <a:lt1>
        <a:srgbClr val="FFFFFF"/>
      </a:lt1>
      <a:dk2>
        <a:srgbClr val="464746"/>
      </a:dk2>
      <a:lt2>
        <a:srgbClr val="EEECE1"/>
      </a:lt2>
      <a:accent1>
        <a:srgbClr val="C9394A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/>
        </a:solidFill>
        <a:ln>
          <a:noFill/>
        </a:ln>
      </a:spPr>
      <a:bodyPr lIns="457200" tIns="228600" rIns="457200" bIns="228600" rtlCol="0" anchor="ctr"/>
      <a:lstStyle>
        <a:defPPr algn="ctr">
          <a:lnSpc>
            <a:spcPct val="100000"/>
          </a:lnSpc>
          <a:defRPr dirty="0" smtClean="0">
            <a:solidFill>
              <a:schemeClr val="tx1"/>
            </a:solidFill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EEEEEE"/>
        </a:solidFill>
        <a:ln>
          <a:noFill/>
        </a:ln>
        <a:effectLst/>
        <a:extLst>
          <a:ext uri="{91240B29-F687-4f45-9708-019B960494DF}">
            <a14:hiddenLine xmlns="" xmlns:a14="http://schemas.microsoft.com/office/drawing/2010/main"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Open Sans Light" charset="0"/>
            <a:ea typeface="ヒラギノ角ゴ ProN W3" charset="0"/>
            <a:cs typeface="ヒラギノ角ゴ ProN W3" charset="0"/>
            <a:sym typeface="Open Sans Light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lnSpc>
            <a:spcPct val="100000"/>
          </a:lnSpc>
          <a:defRPr dirty="0" smtClean="0"/>
        </a:defPPr>
      </a:lstStyle>
    </a:txDef>
  </a:objectDefaults>
  <a:extraClrSchemeLst>
    <a:extraClrScheme>
      <a:clrScheme name="Content - Blac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oughtWorks" id="{2AAACE3B-9EF4-6A4A-A03D-DD3C7BE56A7B}" vid="{0A325170-28CD-8B4B-B213-91533C4662B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0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1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3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14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2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3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4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5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6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7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8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ppt/theme/themeOverride9.xml><?xml version="1.0" encoding="utf-8"?>
<a:themeOverride xmlns:a="http://schemas.openxmlformats.org/drawingml/2006/main">
  <a:clrScheme name="ThoughtWorks 1">
    <a:dk1>
      <a:srgbClr val="000000"/>
    </a:dk1>
    <a:lt1>
      <a:srgbClr val="FFFFFF"/>
    </a:lt1>
    <a:dk2>
      <a:srgbClr val="808184"/>
    </a:dk2>
    <a:lt2>
      <a:srgbClr val="EEEEEE"/>
    </a:lt2>
    <a:accent1>
      <a:srgbClr val="00BCCD"/>
    </a:accent1>
    <a:accent2>
      <a:srgbClr val="A17861"/>
    </a:accent2>
    <a:accent3>
      <a:srgbClr val="F58A33"/>
    </a:accent3>
    <a:accent4>
      <a:srgbClr val="00AA5B"/>
    </a:accent4>
    <a:accent5>
      <a:srgbClr val="B51B58"/>
    </a:accent5>
    <a:accent6>
      <a:srgbClr val="EE5BA0"/>
    </a:accent6>
    <a:hlink>
      <a:srgbClr val="0078BF"/>
    </a:hlink>
    <a:folHlink>
      <a:srgbClr val="70226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tw-gray</Template>
  <TotalTime>24508</TotalTime>
  <Pages>0</Pages>
  <Words>1388</Words>
  <Characters>0</Characters>
  <Application>Microsoft Macintosh PowerPoint</Application>
  <PresentationFormat>自定义</PresentationFormat>
  <Lines>0</Lines>
  <Paragraphs>230</Paragraphs>
  <Slides>44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8</vt:i4>
      </vt:variant>
      <vt:variant>
        <vt:lpstr>幻灯片标题</vt:lpstr>
      </vt:variant>
      <vt:variant>
        <vt:i4>44</vt:i4>
      </vt:variant>
    </vt:vector>
  </HeadingPairs>
  <TitlesOfParts>
    <vt:vector size="71" baseType="lpstr">
      <vt:lpstr>冬青黑体简体中文 W3</vt:lpstr>
      <vt:lpstr>冬青黑体简体中文 W6</vt:lpstr>
      <vt:lpstr>STXinwei</vt:lpstr>
      <vt:lpstr>Microsoft YaHei</vt:lpstr>
      <vt:lpstr>Microsoft YaHei</vt:lpstr>
      <vt:lpstr>Baoli SC</vt:lpstr>
      <vt:lpstr>Hiragino Sans GB W3</vt:lpstr>
      <vt:lpstr>Hiragino Sans GB W6</vt:lpstr>
      <vt:lpstr>ＭＳ Ｐゴシック</vt:lpstr>
      <vt:lpstr>Open Sans Extrabold</vt:lpstr>
      <vt:lpstr>Open Sans Extrabold Italic</vt:lpstr>
      <vt:lpstr>Open Sans Italic</vt:lpstr>
      <vt:lpstr>Open Sans Light</vt:lpstr>
      <vt:lpstr>OpenSans-Extrabold</vt:lpstr>
      <vt:lpstr>ヒラギノ角ゴ ProN W3</vt:lpstr>
      <vt:lpstr>ヒラギノ角ゴ ProN W6</vt:lpstr>
      <vt:lpstr>Calibri</vt:lpstr>
      <vt:lpstr>Lucida Grande</vt:lpstr>
      <vt:lpstr>Wingdings</vt:lpstr>
      <vt:lpstr>tw-gray</vt:lpstr>
      <vt:lpstr>tw-brown</vt:lpstr>
      <vt:lpstr>tw-green</vt:lpstr>
      <vt:lpstr>tw-blue</vt:lpstr>
      <vt:lpstr>tw-orange</vt:lpstr>
      <vt:lpstr>tw-pink</vt:lpstr>
      <vt:lpstr>tw-magenta</vt:lpstr>
      <vt:lpstr>huawei</vt:lpstr>
      <vt:lpstr>PowerPoint 演示文稿</vt:lpstr>
      <vt:lpstr>你不</vt:lpstr>
      <vt:lpstr>关于我</vt:lpstr>
      <vt:lpstr>价值连城的礼物</vt:lpstr>
      <vt:lpstr>PowerPoint 演示文稿</vt:lpstr>
      <vt:lpstr>言归正传</vt:lpstr>
      <vt:lpstr>技术路线怎么走？</vt:lpstr>
      <vt:lpstr>技术人员的能力模型</vt:lpstr>
      <vt:lpstr>眼界</vt:lpstr>
      <vt:lpstr>PowerPoint 演示文稿</vt:lpstr>
      <vt:lpstr>35岁危机</vt:lpstr>
      <vt:lpstr>高远，世界那么大，走出去看看</vt:lpstr>
      <vt:lpstr>精准，笑看他人亦步亦趋</vt:lpstr>
      <vt:lpstr>大气，不要做“蜗角之争”</vt:lpstr>
      <vt:lpstr>思维</vt:lpstr>
      <vt:lpstr>PowerPoint 演示文稿</vt:lpstr>
      <vt:lpstr>对软件的思考</vt:lpstr>
      <vt:lpstr>对软件的思考</vt:lpstr>
      <vt:lpstr>PowerPoint 演示文稿</vt:lpstr>
      <vt:lpstr>我们是怎样理解世界的？</vt:lpstr>
      <vt:lpstr>高级程序员的特征</vt:lpstr>
      <vt:lpstr>试试看，从一些设计模式你能联想到什么？</vt:lpstr>
      <vt:lpstr>思考题</vt:lpstr>
      <vt:lpstr>对软件工程的思考</vt:lpstr>
      <vt:lpstr>对软件工程的思考</vt:lpstr>
      <vt:lpstr>PowerPoint 演示文稿</vt:lpstr>
      <vt:lpstr>总之</vt:lpstr>
      <vt:lpstr>PowerPoint 演示文稿</vt:lpstr>
      <vt:lpstr>心态</vt:lpstr>
      <vt:lpstr>PowerPoint 演示文稿</vt:lpstr>
      <vt:lpstr>开放：好奇与勤奋</vt:lpstr>
      <vt:lpstr>PowerPoint 演示文稿</vt:lpstr>
      <vt:lpstr>知命：尽人事，听天命</vt:lpstr>
      <vt:lpstr>PowerPoint 演示文稿</vt:lpstr>
      <vt:lpstr>勇气：要脸，不要面子</vt:lpstr>
      <vt:lpstr>PowerPoint 演示文稿</vt:lpstr>
      <vt:lpstr>正直：不做烂好人</vt:lpstr>
      <vt:lpstr>PowerPoint 演示文稿</vt:lpstr>
      <vt:lpstr>独立：帮理不帮亲</vt:lpstr>
      <vt:lpstr>PowerPoint 演示文稿</vt:lpstr>
      <vt:lpstr>自省：积跬步，行千里</vt:lpstr>
      <vt:lpstr>PowerPoint 演示文稿</vt:lpstr>
      <vt:lpstr>洞见：一法通而万法通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你不 是一个前端</dc:title>
  <dc:subject/>
  <dc:creator>Zhicheng Wang</dc:creator>
  <cp:keywords/>
  <dc:description/>
  <cp:lastModifiedBy>Zhicheng Wang</cp:lastModifiedBy>
  <cp:revision>225</cp:revision>
  <cp:lastPrinted>2018-11-14T13:45:58Z</cp:lastPrinted>
  <dcterms:created xsi:type="dcterms:W3CDTF">2018-11-06T04:43:21Z</dcterms:created>
  <dcterms:modified xsi:type="dcterms:W3CDTF">2018-12-01T01:25:56Z</dcterms:modified>
</cp:coreProperties>
</file>

<file path=docProps/thumbnail.jpeg>
</file>